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b778d046ad4e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722a72167248ee"/>
  </p:sldMasterIdLst>
  <p:sldIdLst>
    <p:sldId xmlns:r="http://schemas.openxmlformats.org/officeDocument/2006/relationships" id="256" r:id="R89cd4f58642d4b6d"/>
    <p:sldId xmlns:r="http://schemas.openxmlformats.org/officeDocument/2006/relationships" id="257" r:id="R7cf95bf698db4f18"/>
    <p:sldId xmlns:r="http://schemas.openxmlformats.org/officeDocument/2006/relationships" id="258" r:id="Ra22012819b3e45a4"/>
    <p:sldId xmlns:r="http://schemas.openxmlformats.org/officeDocument/2006/relationships" id="259" r:id="R2baa9349e02c4e55"/>
    <p:sldId xmlns:r="http://schemas.openxmlformats.org/officeDocument/2006/relationships" id="260" r:id="R211631c685ce4ff2"/>
    <p:sldId xmlns:r="http://schemas.openxmlformats.org/officeDocument/2006/relationships" id="261" r:id="R1941f7a9c32947c5"/>
    <p:sldId xmlns:r="http://schemas.openxmlformats.org/officeDocument/2006/relationships" id="262" r:id="R1d95d6179fa24b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722a72167248ee" /><Relationship Type="http://schemas.openxmlformats.org/officeDocument/2006/relationships/slide" Target="/ppt/slides/slide1.xml" Id="R89cd4f58642d4b6d" /><Relationship Type="http://schemas.openxmlformats.org/officeDocument/2006/relationships/slide" Target="/ppt/slides/slide2.xml" Id="R7cf95bf698db4f18" /><Relationship Type="http://schemas.openxmlformats.org/officeDocument/2006/relationships/slide" Target="/ppt/slides/slide3.xml" Id="Ra22012819b3e45a4" /><Relationship Type="http://schemas.openxmlformats.org/officeDocument/2006/relationships/slide" Target="/ppt/slides/slide4.xml" Id="R2baa9349e02c4e55" /><Relationship Type="http://schemas.openxmlformats.org/officeDocument/2006/relationships/slide" Target="/ppt/slides/slide5.xml" Id="R211631c685ce4ff2" /><Relationship Type="http://schemas.openxmlformats.org/officeDocument/2006/relationships/slide" Target="/ppt/slides/slide6.xml" Id="R1941f7a9c32947c5" /><Relationship Type="http://schemas.openxmlformats.org/officeDocument/2006/relationships/slide" Target="/ppt/slides/slide7.xml" Id="R1d95d6179fa24b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e5bc1e48db4a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c5fe9917c34b51" /><Relationship Type="http://schemas.openxmlformats.org/officeDocument/2006/relationships/theme" Target="/ppt/slideMasters/theme/theme1.xml" Id="R174cc107b3cf47f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c5fe9917c34b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8525725c6e4b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1176be492f4e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e57d7c6e9344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04e96611324a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f8beb2fe8447c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c17455b23b46f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86cea48b2749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G1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G1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G1 GRUPPEN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G1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G1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G1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13 423 017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325 860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298 847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−147 599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8 365 717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G1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KKCI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G1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919 568 968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G1 GRUPPEN AS</a:t>
            </a:r>
          </a:p>
        </p:txBody>
      </p:sp>
    </p:spTree>
  </p:cSld>
  <p:clrMapOvr>
    <a:masterClrMapping xmlns:a="http://schemas.openxmlformats.org/drawingml/2006/main"/>
  </p:clrMapOvr>
</p:sld>
</file>