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b8e6c7b72843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97ada7d87d40a8"/>
  </p:sldMasterIdLst>
  <p:sldIdLst>
    <p:sldId xmlns:r="http://schemas.openxmlformats.org/officeDocument/2006/relationships" id="256" r:id="Rba07f52ac1b24ba3"/>
    <p:sldId xmlns:r="http://schemas.openxmlformats.org/officeDocument/2006/relationships" id="257" r:id="R45876085375f40e9"/>
    <p:sldId xmlns:r="http://schemas.openxmlformats.org/officeDocument/2006/relationships" id="258" r:id="R9384ae86ee814f52"/>
    <p:sldId xmlns:r="http://schemas.openxmlformats.org/officeDocument/2006/relationships" id="259" r:id="R674347c0546c45a9"/>
    <p:sldId xmlns:r="http://schemas.openxmlformats.org/officeDocument/2006/relationships" id="260" r:id="Ra999f3f6ae8c4b2a"/>
    <p:sldId xmlns:r="http://schemas.openxmlformats.org/officeDocument/2006/relationships" id="261" r:id="R099b0368396c4bae"/>
    <p:sldId xmlns:r="http://schemas.openxmlformats.org/officeDocument/2006/relationships" id="262" r:id="Rebd1b3154d0a48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7ada7d87d40a8" /><Relationship Type="http://schemas.openxmlformats.org/officeDocument/2006/relationships/slide" Target="/ppt/slides/slide1.xml" Id="Rba07f52ac1b24ba3" /><Relationship Type="http://schemas.openxmlformats.org/officeDocument/2006/relationships/slide" Target="/ppt/slides/slide2.xml" Id="R45876085375f40e9" /><Relationship Type="http://schemas.openxmlformats.org/officeDocument/2006/relationships/slide" Target="/ppt/slides/slide3.xml" Id="R9384ae86ee814f52" /><Relationship Type="http://schemas.openxmlformats.org/officeDocument/2006/relationships/slide" Target="/ppt/slides/slide4.xml" Id="R674347c0546c45a9" /><Relationship Type="http://schemas.openxmlformats.org/officeDocument/2006/relationships/slide" Target="/ppt/slides/slide5.xml" Id="Ra999f3f6ae8c4b2a" /><Relationship Type="http://schemas.openxmlformats.org/officeDocument/2006/relationships/slide" Target="/ppt/slides/slide6.xml" Id="R099b0368396c4bae" /><Relationship Type="http://schemas.openxmlformats.org/officeDocument/2006/relationships/slide" Target="/ppt/slides/slide7.xml" Id="Rebd1b3154d0a48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113fbbf9d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73c05141f4efe" /><Relationship Type="http://schemas.openxmlformats.org/officeDocument/2006/relationships/theme" Target="/ppt/slideMasters/theme/theme1.xml" Id="Ref3b4aa97f3043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73c05141f4e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477e2f2ed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20b9d22044c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bf966c0da46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686c5215547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cb6f8da3c43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f123ce3c544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2cb27f5cd43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HYGG OG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HYGG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HYGG OG BYGG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HYGG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HYGG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HYGG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16 424 852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211 754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332 169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3 080 139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HYGG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HYGG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Byhaugkroken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919 345 039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HYGG OG BYGG AS</a:t>
            </a:r>
          </a:p>
        </p:txBody>
      </p:sp>
    </p:spTree>
  </p:cSld>
  <p:clrMapOvr>
    <a:masterClrMapping xmlns:a="http://schemas.openxmlformats.org/drawingml/2006/main"/>
  </p:clrMapOvr>
</p:sld>
</file>