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468f8fc41c4d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1b051ef4544c49"/>
  </p:sldMasterIdLst>
  <p:sldIdLst>
    <p:sldId xmlns:r="http://schemas.openxmlformats.org/officeDocument/2006/relationships" id="256" r:id="R484344187ecd48ac"/>
    <p:sldId xmlns:r="http://schemas.openxmlformats.org/officeDocument/2006/relationships" id="257" r:id="Rf1cce92caed14a27"/>
    <p:sldId xmlns:r="http://schemas.openxmlformats.org/officeDocument/2006/relationships" id="258" r:id="Rb30e080ae5c2419c"/>
    <p:sldId xmlns:r="http://schemas.openxmlformats.org/officeDocument/2006/relationships" id="259" r:id="Rd8a489b5711040dd"/>
    <p:sldId xmlns:r="http://schemas.openxmlformats.org/officeDocument/2006/relationships" id="260" r:id="Rc308679b511a49ff"/>
    <p:sldId xmlns:r="http://schemas.openxmlformats.org/officeDocument/2006/relationships" id="261" r:id="Rfaa884b5c00c4682"/>
    <p:sldId xmlns:r="http://schemas.openxmlformats.org/officeDocument/2006/relationships" id="262" r:id="Re12de75541e047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1b051ef4544c49" /><Relationship Type="http://schemas.openxmlformats.org/officeDocument/2006/relationships/slide" Target="/ppt/slides/slide1.xml" Id="R484344187ecd48ac" /><Relationship Type="http://schemas.openxmlformats.org/officeDocument/2006/relationships/slide" Target="/ppt/slides/slide2.xml" Id="Rf1cce92caed14a27" /><Relationship Type="http://schemas.openxmlformats.org/officeDocument/2006/relationships/slide" Target="/ppt/slides/slide3.xml" Id="Rb30e080ae5c2419c" /><Relationship Type="http://schemas.openxmlformats.org/officeDocument/2006/relationships/slide" Target="/ppt/slides/slide4.xml" Id="Rd8a489b5711040dd" /><Relationship Type="http://schemas.openxmlformats.org/officeDocument/2006/relationships/slide" Target="/ppt/slides/slide5.xml" Id="Rc308679b511a49ff" /><Relationship Type="http://schemas.openxmlformats.org/officeDocument/2006/relationships/slide" Target="/ppt/slides/slide6.xml" Id="Rfaa884b5c00c4682" /><Relationship Type="http://schemas.openxmlformats.org/officeDocument/2006/relationships/slide" Target="/ppt/slides/slide7.xml" Id="Re12de75541e047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5f60a611146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9225e0d59493c" /><Relationship Type="http://schemas.openxmlformats.org/officeDocument/2006/relationships/theme" Target="/ppt/slideMasters/theme/theme1.xml" Id="R0895edd3daa445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49225e0d5949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0cebfb02240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1cdc39a7f45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3ae45d4e54a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0bc55eec746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6c40eafda49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4e9d79f5344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6fffddc2241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 INVEST AS ble etablert [år] og holder til i Heggedal.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2 458 341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2 459 954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VEGAR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Gjellum vei 19A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1389 Heggedal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vegkri@live.no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919 306 149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INVEST AS</a:t>
            </a:r>
          </a:p>
        </p:txBody>
      </p:sp>
    </p:spTree>
  </p:cSld>
  <p:clrMapOvr>
    <a:masterClrMapping xmlns:a="http://schemas.openxmlformats.org/drawingml/2006/main"/>
  </p:clrMapOvr>
</p:sld>
</file>