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89f43161340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72bb84ba4415b"/>
  </p:sldMasterIdLst>
  <p:sldIdLst>
    <p:sldId xmlns:r="http://schemas.openxmlformats.org/officeDocument/2006/relationships" id="256" r:id="Rba452f35de154964"/>
    <p:sldId xmlns:r="http://schemas.openxmlformats.org/officeDocument/2006/relationships" id="257" r:id="R379fe6cb29224583"/>
    <p:sldId xmlns:r="http://schemas.openxmlformats.org/officeDocument/2006/relationships" id="258" r:id="R3971a0f9c9564d50"/>
    <p:sldId xmlns:r="http://schemas.openxmlformats.org/officeDocument/2006/relationships" id="259" r:id="R82634ad00f9147a2"/>
    <p:sldId xmlns:r="http://schemas.openxmlformats.org/officeDocument/2006/relationships" id="260" r:id="R4193a8c7f50043a5"/>
    <p:sldId xmlns:r="http://schemas.openxmlformats.org/officeDocument/2006/relationships" id="261" r:id="Rc9d57516e638419c"/>
    <p:sldId xmlns:r="http://schemas.openxmlformats.org/officeDocument/2006/relationships" id="262" r:id="R8472724744fe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72bb84ba4415b" /><Relationship Type="http://schemas.openxmlformats.org/officeDocument/2006/relationships/slide" Target="/ppt/slides/slide1.xml" Id="Rba452f35de154964" /><Relationship Type="http://schemas.openxmlformats.org/officeDocument/2006/relationships/slide" Target="/ppt/slides/slide2.xml" Id="R379fe6cb29224583" /><Relationship Type="http://schemas.openxmlformats.org/officeDocument/2006/relationships/slide" Target="/ppt/slides/slide3.xml" Id="R3971a0f9c9564d50" /><Relationship Type="http://schemas.openxmlformats.org/officeDocument/2006/relationships/slide" Target="/ppt/slides/slide4.xml" Id="R82634ad00f9147a2" /><Relationship Type="http://schemas.openxmlformats.org/officeDocument/2006/relationships/slide" Target="/ppt/slides/slide5.xml" Id="R4193a8c7f50043a5" /><Relationship Type="http://schemas.openxmlformats.org/officeDocument/2006/relationships/slide" Target="/ppt/slides/slide6.xml" Id="Rc9d57516e638419c" /><Relationship Type="http://schemas.openxmlformats.org/officeDocument/2006/relationships/slide" Target="/ppt/slides/slide7.xml" Id="R8472724744fe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3196b69624b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acd7d61747fc" /><Relationship Type="http://schemas.openxmlformats.org/officeDocument/2006/relationships/theme" Target="/ppt/slideMasters/theme/theme1.xml" Id="R5e29a0b6454143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86acd7d617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0dc4641c0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c2c0ec65f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66bafae4a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baa9d4af6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c663b0c96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d3dff307742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071a683374b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ARILD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ARILD KNUTSEN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Kjerkekilåsen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