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18ac1aedb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f98bdb57ed4a5b"/>
  </p:sldMasterIdLst>
  <p:sldIdLst>
    <p:sldId xmlns:r="http://schemas.openxmlformats.org/officeDocument/2006/relationships" id="256" r:id="R560b41d3998c4300"/>
    <p:sldId xmlns:r="http://schemas.openxmlformats.org/officeDocument/2006/relationships" id="257" r:id="Ra74c839dc1174270"/>
    <p:sldId xmlns:r="http://schemas.openxmlformats.org/officeDocument/2006/relationships" id="258" r:id="Rb84ca663c91b43a8"/>
    <p:sldId xmlns:r="http://schemas.openxmlformats.org/officeDocument/2006/relationships" id="259" r:id="R101a231a7ab4451e"/>
    <p:sldId xmlns:r="http://schemas.openxmlformats.org/officeDocument/2006/relationships" id="260" r:id="R676d7a11998a43d8"/>
    <p:sldId xmlns:r="http://schemas.openxmlformats.org/officeDocument/2006/relationships" id="261" r:id="R48e6eaec90ca4950"/>
    <p:sldId xmlns:r="http://schemas.openxmlformats.org/officeDocument/2006/relationships" id="262" r:id="Ra1cf47c0a253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98bdb57ed4a5b" /><Relationship Type="http://schemas.openxmlformats.org/officeDocument/2006/relationships/slide" Target="/ppt/slides/slide1.xml" Id="R560b41d3998c4300" /><Relationship Type="http://schemas.openxmlformats.org/officeDocument/2006/relationships/slide" Target="/ppt/slides/slide2.xml" Id="Ra74c839dc1174270" /><Relationship Type="http://schemas.openxmlformats.org/officeDocument/2006/relationships/slide" Target="/ppt/slides/slide3.xml" Id="Rb84ca663c91b43a8" /><Relationship Type="http://schemas.openxmlformats.org/officeDocument/2006/relationships/slide" Target="/ppt/slides/slide4.xml" Id="R101a231a7ab4451e" /><Relationship Type="http://schemas.openxmlformats.org/officeDocument/2006/relationships/slide" Target="/ppt/slides/slide5.xml" Id="R676d7a11998a43d8" /><Relationship Type="http://schemas.openxmlformats.org/officeDocument/2006/relationships/slide" Target="/ppt/slides/slide6.xml" Id="R48e6eaec90ca4950" /><Relationship Type="http://schemas.openxmlformats.org/officeDocument/2006/relationships/slide" Target="/ppt/slides/slide7.xml" Id="Ra1cf47c0a253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e40e9c54e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2f2c628c4fda" /><Relationship Type="http://schemas.openxmlformats.org/officeDocument/2006/relationships/theme" Target="/ppt/slideMasters/theme/theme1.xml" Id="Rc50551f20fe2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32f2c628c4f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25d7e6a28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f0d503eb9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6af0dc0de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885e918f3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1ea272e0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a1bb47f1a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573c1ce9e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