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2dd10643bc41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86f2b1a017463a"/>
  </p:sldMasterIdLst>
  <p:sldIdLst>
    <p:sldId xmlns:r="http://schemas.openxmlformats.org/officeDocument/2006/relationships" id="256" r:id="R0be88f46b7a44439"/>
    <p:sldId xmlns:r="http://schemas.openxmlformats.org/officeDocument/2006/relationships" id="257" r:id="R88ceb5e0c3be401e"/>
    <p:sldId xmlns:r="http://schemas.openxmlformats.org/officeDocument/2006/relationships" id="258" r:id="R018cbf9477224728"/>
    <p:sldId xmlns:r="http://schemas.openxmlformats.org/officeDocument/2006/relationships" id="259" r:id="Rc87b04148dc04d03"/>
    <p:sldId xmlns:r="http://schemas.openxmlformats.org/officeDocument/2006/relationships" id="260" r:id="Rb676ba51ede0437b"/>
    <p:sldId xmlns:r="http://schemas.openxmlformats.org/officeDocument/2006/relationships" id="261" r:id="R2d83aeb1b13c4fec"/>
    <p:sldId xmlns:r="http://schemas.openxmlformats.org/officeDocument/2006/relationships" id="262" r:id="R884b9b34b4c94a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86f2b1a017463a" /><Relationship Type="http://schemas.openxmlformats.org/officeDocument/2006/relationships/slide" Target="/ppt/slides/slide1.xml" Id="R0be88f46b7a44439" /><Relationship Type="http://schemas.openxmlformats.org/officeDocument/2006/relationships/slide" Target="/ppt/slides/slide2.xml" Id="R88ceb5e0c3be401e" /><Relationship Type="http://schemas.openxmlformats.org/officeDocument/2006/relationships/slide" Target="/ppt/slides/slide3.xml" Id="R018cbf9477224728" /><Relationship Type="http://schemas.openxmlformats.org/officeDocument/2006/relationships/slide" Target="/ppt/slides/slide4.xml" Id="Rc87b04148dc04d03" /><Relationship Type="http://schemas.openxmlformats.org/officeDocument/2006/relationships/slide" Target="/ppt/slides/slide5.xml" Id="Rb676ba51ede0437b" /><Relationship Type="http://schemas.openxmlformats.org/officeDocument/2006/relationships/slide" Target="/ppt/slides/slide6.xml" Id="R2d83aeb1b13c4fec" /><Relationship Type="http://schemas.openxmlformats.org/officeDocument/2006/relationships/slide" Target="/ppt/slides/slide7.xml" Id="R884b9b34b4c94a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6d77c37fce4d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9fbf50ac94bef" /><Relationship Type="http://schemas.openxmlformats.org/officeDocument/2006/relationships/theme" Target="/ppt/slideMasters/theme/theme1.xml" Id="Rb6122366972841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19fbf50ac94b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87521f63b4c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95c6b3eb84c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713e5b3e143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52d3305a64e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1f911564643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17acaf53941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29be776724f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KENTA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KENTA HOLDING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496 685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1 082 380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18 529 162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UTGÅRDSLØKKEN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Vogellund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919 257 520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