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1686da12bd41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9045a037b43e5"/>
  </p:sldMasterIdLst>
  <p:sldIdLst>
    <p:sldId xmlns:r="http://schemas.openxmlformats.org/officeDocument/2006/relationships" id="256" r:id="Rf55f3cb48eca4525"/>
    <p:sldId xmlns:r="http://schemas.openxmlformats.org/officeDocument/2006/relationships" id="257" r:id="R903a05d998d34080"/>
    <p:sldId xmlns:r="http://schemas.openxmlformats.org/officeDocument/2006/relationships" id="258" r:id="Re2e74e2f16404831"/>
    <p:sldId xmlns:r="http://schemas.openxmlformats.org/officeDocument/2006/relationships" id="259" r:id="R76c378a140864eb4"/>
    <p:sldId xmlns:r="http://schemas.openxmlformats.org/officeDocument/2006/relationships" id="260" r:id="R940cc0cf7a7f4cb7"/>
    <p:sldId xmlns:r="http://schemas.openxmlformats.org/officeDocument/2006/relationships" id="261" r:id="R52e90d48bdc84679"/>
    <p:sldId xmlns:r="http://schemas.openxmlformats.org/officeDocument/2006/relationships" id="262" r:id="Ra1231732b0cb46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9045a037b43e5" /><Relationship Type="http://schemas.openxmlformats.org/officeDocument/2006/relationships/slide" Target="/ppt/slides/slide1.xml" Id="Rf55f3cb48eca4525" /><Relationship Type="http://schemas.openxmlformats.org/officeDocument/2006/relationships/slide" Target="/ppt/slides/slide2.xml" Id="R903a05d998d34080" /><Relationship Type="http://schemas.openxmlformats.org/officeDocument/2006/relationships/slide" Target="/ppt/slides/slide3.xml" Id="Re2e74e2f16404831" /><Relationship Type="http://schemas.openxmlformats.org/officeDocument/2006/relationships/slide" Target="/ppt/slides/slide4.xml" Id="R76c378a140864eb4" /><Relationship Type="http://schemas.openxmlformats.org/officeDocument/2006/relationships/slide" Target="/ppt/slides/slide5.xml" Id="R940cc0cf7a7f4cb7" /><Relationship Type="http://schemas.openxmlformats.org/officeDocument/2006/relationships/slide" Target="/ppt/slides/slide6.xml" Id="R52e90d48bdc84679" /><Relationship Type="http://schemas.openxmlformats.org/officeDocument/2006/relationships/slide" Target="/ppt/slides/slide7.xml" Id="Ra1231732b0cb46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a98455e6a45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7ba87459f42a4" /><Relationship Type="http://schemas.openxmlformats.org/officeDocument/2006/relationships/theme" Target="/ppt/slideMasters/theme/theme1.xml" Id="R98f52f7ec6a841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c7ba87459f42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248ea7ecf4d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cc929186e4c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7c6602b2f4c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486bf0dce4e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5864afd1f4d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e1ab2738445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e650f615543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KENTA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17 623 417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UTGÅRDSLØKKEN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Vogellund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