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b470bb41d34e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4db2b83dce42b6"/>
  </p:sldMasterIdLst>
  <p:sldIdLst>
    <p:sldId xmlns:r="http://schemas.openxmlformats.org/officeDocument/2006/relationships" id="256" r:id="R46347d1d172c48eb"/>
    <p:sldId xmlns:r="http://schemas.openxmlformats.org/officeDocument/2006/relationships" id="257" r:id="Rb460701b224f4742"/>
    <p:sldId xmlns:r="http://schemas.openxmlformats.org/officeDocument/2006/relationships" id="258" r:id="R0217d9d438ef4771"/>
    <p:sldId xmlns:r="http://schemas.openxmlformats.org/officeDocument/2006/relationships" id="259" r:id="R2fbbf755627e45a6"/>
    <p:sldId xmlns:r="http://schemas.openxmlformats.org/officeDocument/2006/relationships" id="260" r:id="Rbe4b41e2a6d747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4db2b83dce42b6" /><Relationship Type="http://schemas.openxmlformats.org/officeDocument/2006/relationships/slide" Target="/ppt/slides/slide1.xml" Id="R46347d1d172c48eb" /><Relationship Type="http://schemas.openxmlformats.org/officeDocument/2006/relationships/slide" Target="/ppt/slides/slide2.xml" Id="Rb460701b224f4742" /><Relationship Type="http://schemas.openxmlformats.org/officeDocument/2006/relationships/slide" Target="/ppt/slides/slide3.xml" Id="R0217d9d438ef4771" /><Relationship Type="http://schemas.openxmlformats.org/officeDocument/2006/relationships/slide" Target="/ppt/slides/slide4.xml" Id="R2fbbf755627e45a6" /><Relationship Type="http://schemas.openxmlformats.org/officeDocument/2006/relationships/slide" Target="/ppt/slides/slide5.xml" Id="Rbe4b41e2a6d747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8d49c41e3e49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88ecaf5c04a9c" /><Relationship Type="http://schemas.openxmlformats.org/officeDocument/2006/relationships/theme" Target="/ppt/slideMasters/theme/theme1.xml" Id="R0c87ddfc27d140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f88ecaf5c04a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7844cebb44e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78541d5b046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500bf40334f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827ccfd464f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f1ab2a48f4f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AKSELS MAT OG GLEDE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AKSELS MAT OG GLEDE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919 252 421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