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8a4af92a3f42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fda069ec574a65"/>
  </p:sldMasterIdLst>
  <p:sldIdLst>
    <p:sldId xmlns:r="http://schemas.openxmlformats.org/officeDocument/2006/relationships" id="256" r:id="Ra00b282a407747d6"/>
    <p:sldId xmlns:r="http://schemas.openxmlformats.org/officeDocument/2006/relationships" id="257" r:id="Rbcb2cebb5d244f0b"/>
    <p:sldId xmlns:r="http://schemas.openxmlformats.org/officeDocument/2006/relationships" id="258" r:id="Reb845d8496a346eb"/>
    <p:sldId xmlns:r="http://schemas.openxmlformats.org/officeDocument/2006/relationships" id="259" r:id="R223fb398c70b40a5"/>
    <p:sldId xmlns:r="http://schemas.openxmlformats.org/officeDocument/2006/relationships" id="260" r:id="Rc8684c7771dc4139"/>
    <p:sldId xmlns:r="http://schemas.openxmlformats.org/officeDocument/2006/relationships" id="261" r:id="R8e203fc214d343f0"/>
    <p:sldId xmlns:r="http://schemas.openxmlformats.org/officeDocument/2006/relationships" id="262" r:id="R26559900d6a842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fda069ec574a65" /><Relationship Type="http://schemas.openxmlformats.org/officeDocument/2006/relationships/slide" Target="/ppt/slides/slide1.xml" Id="Ra00b282a407747d6" /><Relationship Type="http://schemas.openxmlformats.org/officeDocument/2006/relationships/slide" Target="/ppt/slides/slide2.xml" Id="Rbcb2cebb5d244f0b" /><Relationship Type="http://schemas.openxmlformats.org/officeDocument/2006/relationships/slide" Target="/ppt/slides/slide3.xml" Id="Reb845d8496a346eb" /><Relationship Type="http://schemas.openxmlformats.org/officeDocument/2006/relationships/slide" Target="/ppt/slides/slide4.xml" Id="R223fb398c70b40a5" /><Relationship Type="http://schemas.openxmlformats.org/officeDocument/2006/relationships/slide" Target="/ppt/slides/slide5.xml" Id="Rc8684c7771dc4139" /><Relationship Type="http://schemas.openxmlformats.org/officeDocument/2006/relationships/slide" Target="/ppt/slides/slide6.xml" Id="R8e203fc214d343f0" /><Relationship Type="http://schemas.openxmlformats.org/officeDocument/2006/relationships/slide" Target="/ppt/slides/slide7.xml" Id="R26559900d6a842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82a5924a5448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f2c3483d54ffd" /><Relationship Type="http://schemas.openxmlformats.org/officeDocument/2006/relationships/theme" Target="/ppt/slideMasters/theme/theme1.xml" Id="R11e2c3021fc746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3f2c3483d54f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059668ce5244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1faee549c44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e146c70054f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d34b7c1fe4a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0e79501bd41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ae3e939d047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61f31f9ad46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BESLAG OG BALKONGER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BESLAG OG BALKONGER HOLDING AS ble etablert [år] og holder til i Kleppestø.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707 127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1 423 247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4 423 467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FRODE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BESLAG OG BALKONGER HOLDING 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Storebotn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5309 Kleppestø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919 087 021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