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f629a5244840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8cfc93027841eb"/>
  </p:sldMasterIdLst>
  <p:sldIdLst>
    <p:sldId xmlns:r="http://schemas.openxmlformats.org/officeDocument/2006/relationships" id="256" r:id="R095e55c62ffe4794"/>
    <p:sldId xmlns:r="http://schemas.openxmlformats.org/officeDocument/2006/relationships" id="257" r:id="Rcd2bf1275f0e444c"/>
    <p:sldId xmlns:r="http://schemas.openxmlformats.org/officeDocument/2006/relationships" id="258" r:id="Rb29d23c4a3824e64"/>
    <p:sldId xmlns:r="http://schemas.openxmlformats.org/officeDocument/2006/relationships" id="259" r:id="Rf4462c3a7cbf411e"/>
    <p:sldId xmlns:r="http://schemas.openxmlformats.org/officeDocument/2006/relationships" id="260" r:id="R53dc83a980204bce"/>
    <p:sldId xmlns:r="http://schemas.openxmlformats.org/officeDocument/2006/relationships" id="261" r:id="R55fb64997c3848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8cfc93027841eb" /><Relationship Type="http://schemas.openxmlformats.org/officeDocument/2006/relationships/slide" Target="/ppt/slides/slide1.xml" Id="R095e55c62ffe4794" /><Relationship Type="http://schemas.openxmlformats.org/officeDocument/2006/relationships/slide" Target="/ppt/slides/slide2.xml" Id="Rcd2bf1275f0e444c" /><Relationship Type="http://schemas.openxmlformats.org/officeDocument/2006/relationships/slide" Target="/ppt/slides/slide3.xml" Id="Rb29d23c4a3824e64" /><Relationship Type="http://schemas.openxmlformats.org/officeDocument/2006/relationships/slide" Target="/ppt/slides/slide4.xml" Id="Rf4462c3a7cbf411e" /><Relationship Type="http://schemas.openxmlformats.org/officeDocument/2006/relationships/slide" Target="/ppt/slides/slide5.xml" Id="R53dc83a980204bce" /><Relationship Type="http://schemas.openxmlformats.org/officeDocument/2006/relationships/slide" Target="/ppt/slides/slide6.xml" Id="R55fb64997c3848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034ce38dd841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e292a3ded4d44" /><Relationship Type="http://schemas.openxmlformats.org/officeDocument/2006/relationships/theme" Target="/ppt/slideMasters/theme/theme1.xml" Id="R60e11e83f88948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ce292a3ded4d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0ebfc825b4d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1d9a5f34847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98170e20545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2692633ed49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848aab33642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bf804f48e4c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