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75f6826d9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220925df64ba2"/>
  </p:sldMasterIdLst>
  <p:sldIdLst>
    <p:sldId xmlns:r="http://schemas.openxmlformats.org/officeDocument/2006/relationships" id="256" r:id="Rc61e202732224762"/>
    <p:sldId xmlns:r="http://schemas.openxmlformats.org/officeDocument/2006/relationships" id="257" r:id="R0b5c7f0d03bc4d39"/>
    <p:sldId xmlns:r="http://schemas.openxmlformats.org/officeDocument/2006/relationships" id="258" r:id="R9059a0b2fc554eb6"/>
    <p:sldId xmlns:r="http://schemas.openxmlformats.org/officeDocument/2006/relationships" id="259" r:id="Rf536f5ece53342ff"/>
    <p:sldId xmlns:r="http://schemas.openxmlformats.org/officeDocument/2006/relationships" id="260" r:id="R93d338b7fc224061"/>
    <p:sldId xmlns:r="http://schemas.openxmlformats.org/officeDocument/2006/relationships" id="261" r:id="R1d6918f120704c03"/>
    <p:sldId xmlns:r="http://schemas.openxmlformats.org/officeDocument/2006/relationships" id="262" r:id="Rc6ae77168ed0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220925df64ba2" /><Relationship Type="http://schemas.openxmlformats.org/officeDocument/2006/relationships/slide" Target="/ppt/slides/slide1.xml" Id="Rc61e202732224762" /><Relationship Type="http://schemas.openxmlformats.org/officeDocument/2006/relationships/slide" Target="/ppt/slides/slide2.xml" Id="R0b5c7f0d03bc4d39" /><Relationship Type="http://schemas.openxmlformats.org/officeDocument/2006/relationships/slide" Target="/ppt/slides/slide3.xml" Id="R9059a0b2fc554eb6" /><Relationship Type="http://schemas.openxmlformats.org/officeDocument/2006/relationships/slide" Target="/ppt/slides/slide4.xml" Id="Rf536f5ece53342ff" /><Relationship Type="http://schemas.openxmlformats.org/officeDocument/2006/relationships/slide" Target="/ppt/slides/slide5.xml" Id="R93d338b7fc224061" /><Relationship Type="http://schemas.openxmlformats.org/officeDocument/2006/relationships/slide" Target="/ppt/slides/slide6.xml" Id="R1d6918f120704c03" /><Relationship Type="http://schemas.openxmlformats.org/officeDocument/2006/relationships/slide" Target="/ppt/slides/slide7.xml" Id="Rc6ae77168ed0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d63d338fc45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2c622e3994320" /><Relationship Type="http://schemas.openxmlformats.org/officeDocument/2006/relationships/theme" Target="/ppt/slideMasters/theme/theme1.xml" Id="R370d170eddbc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c2c622e39943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f866c180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9a0a1e035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f8fef91ea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334491a714d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638ef208c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19f651c6e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6b55d2d11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