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e9b1ba706447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18cb17219d450d"/>
  </p:sldMasterIdLst>
  <p:sldIdLst>
    <p:sldId xmlns:r="http://schemas.openxmlformats.org/officeDocument/2006/relationships" id="256" r:id="Ref9e37657b854a77"/>
    <p:sldId xmlns:r="http://schemas.openxmlformats.org/officeDocument/2006/relationships" id="257" r:id="R4d0bcb0e82164a0c"/>
    <p:sldId xmlns:r="http://schemas.openxmlformats.org/officeDocument/2006/relationships" id="258" r:id="R6d200735b7bf4f7a"/>
    <p:sldId xmlns:r="http://schemas.openxmlformats.org/officeDocument/2006/relationships" id="259" r:id="R61b4849a608740a5"/>
    <p:sldId xmlns:r="http://schemas.openxmlformats.org/officeDocument/2006/relationships" id="260" r:id="Raa38ac09f4c94415"/>
    <p:sldId xmlns:r="http://schemas.openxmlformats.org/officeDocument/2006/relationships" id="261" r:id="Reed52a8c589140b7"/>
    <p:sldId xmlns:r="http://schemas.openxmlformats.org/officeDocument/2006/relationships" id="262" r:id="R611e11d66af34d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18cb17219d450d" /><Relationship Type="http://schemas.openxmlformats.org/officeDocument/2006/relationships/slide" Target="/ppt/slides/slide1.xml" Id="Ref9e37657b854a77" /><Relationship Type="http://schemas.openxmlformats.org/officeDocument/2006/relationships/slide" Target="/ppt/slides/slide2.xml" Id="R4d0bcb0e82164a0c" /><Relationship Type="http://schemas.openxmlformats.org/officeDocument/2006/relationships/slide" Target="/ppt/slides/slide3.xml" Id="R6d200735b7bf4f7a" /><Relationship Type="http://schemas.openxmlformats.org/officeDocument/2006/relationships/slide" Target="/ppt/slides/slide4.xml" Id="R61b4849a608740a5" /><Relationship Type="http://schemas.openxmlformats.org/officeDocument/2006/relationships/slide" Target="/ppt/slides/slide5.xml" Id="Raa38ac09f4c94415" /><Relationship Type="http://schemas.openxmlformats.org/officeDocument/2006/relationships/slide" Target="/ppt/slides/slide6.xml" Id="Reed52a8c589140b7" /><Relationship Type="http://schemas.openxmlformats.org/officeDocument/2006/relationships/slide" Target="/ppt/slides/slide7.xml" Id="R611e11d66af34d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0df1151a7041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09eca7b5b4b26" /><Relationship Type="http://schemas.openxmlformats.org/officeDocument/2006/relationships/theme" Target="/ppt/slideMasters/theme/theme1.xml" Id="R9def3ee1dc5747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809eca7b5b4b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96abf0af145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eed5ad74143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b020e9e7241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0053202084a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63361ae4a4b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f85f095824f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378f3ef934c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DLA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DLA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138 504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HJERTÅS ANDERS STRAND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919 086 343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DLA HOLDING AS</a:t>
            </a:r>
          </a:p>
        </p:txBody>
      </p:sp>
    </p:spTree>
  </p:cSld>
  <p:clrMapOvr>
    <a:masterClrMapping xmlns:a="http://schemas.openxmlformats.org/drawingml/2006/main"/>
  </p:clrMapOvr>
</p:sld>
</file>