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8d8e63640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628c15abf4c59"/>
  </p:sldMasterIdLst>
  <p:sldIdLst>
    <p:sldId xmlns:r="http://schemas.openxmlformats.org/officeDocument/2006/relationships" id="256" r:id="R83fe9dce0fbb4e51"/>
    <p:sldId xmlns:r="http://schemas.openxmlformats.org/officeDocument/2006/relationships" id="257" r:id="Rc7d27238ecb2492b"/>
    <p:sldId xmlns:r="http://schemas.openxmlformats.org/officeDocument/2006/relationships" id="258" r:id="Ra27f709bc3d74ab0"/>
    <p:sldId xmlns:r="http://schemas.openxmlformats.org/officeDocument/2006/relationships" id="259" r:id="R22b659c779bd40c3"/>
    <p:sldId xmlns:r="http://schemas.openxmlformats.org/officeDocument/2006/relationships" id="260" r:id="R57845445426a4415"/>
    <p:sldId xmlns:r="http://schemas.openxmlformats.org/officeDocument/2006/relationships" id="261" r:id="R0c510b0a3b4b43ea"/>
    <p:sldId xmlns:r="http://schemas.openxmlformats.org/officeDocument/2006/relationships" id="262" r:id="Re432f1650902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628c15abf4c59" /><Relationship Type="http://schemas.openxmlformats.org/officeDocument/2006/relationships/slide" Target="/ppt/slides/slide1.xml" Id="R83fe9dce0fbb4e51" /><Relationship Type="http://schemas.openxmlformats.org/officeDocument/2006/relationships/slide" Target="/ppt/slides/slide2.xml" Id="Rc7d27238ecb2492b" /><Relationship Type="http://schemas.openxmlformats.org/officeDocument/2006/relationships/slide" Target="/ppt/slides/slide3.xml" Id="Ra27f709bc3d74ab0" /><Relationship Type="http://schemas.openxmlformats.org/officeDocument/2006/relationships/slide" Target="/ppt/slides/slide4.xml" Id="R22b659c779bd40c3" /><Relationship Type="http://schemas.openxmlformats.org/officeDocument/2006/relationships/slide" Target="/ppt/slides/slide5.xml" Id="R57845445426a4415" /><Relationship Type="http://schemas.openxmlformats.org/officeDocument/2006/relationships/slide" Target="/ppt/slides/slide6.xml" Id="R0c510b0a3b4b43ea" /><Relationship Type="http://schemas.openxmlformats.org/officeDocument/2006/relationships/slide" Target="/ppt/slides/slide7.xml" Id="Re432f1650902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15f8ff6a8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2576adc114c46" /><Relationship Type="http://schemas.openxmlformats.org/officeDocument/2006/relationships/theme" Target="/ppt/slideMasters/theme/theme1.xml" Id="R0adc60a3007e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2576adc11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f68a7cf8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cd2ab9eb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b506842b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9c81ff9a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9a215dd0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de0bb786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53bb32dd3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DOGMAN BUTIKKER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BUTIKKER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151 014 996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55 492 380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+46424422277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lina.bollvik@dogman.se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