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1ac7277564d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1a35f001264727"/>
  </p:sldMasterIdLst>
  <p:sldIdLst>
    <p:sldId xmlns:r="http://schemas.openxmlformats.org/officeDocument/2006/relationships" id="256" r:id="R8ef2c16bec344d43"/>
    <p:sldId xmlns:r="http://schemas.openxmlformats.org/officeDocument/2006/relationships" id="257" r:id="R9ec085b66b514425"/>
    <p:sldId xmlns:r="http://schemas.openxmlformats.org/officeDocument/2006/relationships" id="258" r:id="R1aa8ba4d0a3c4cf7"/>
    <p:sldId xmlns:r="http://schemas.openxmlformats.org/officeDocument/2006/relationships" id="259" r:id="R585697cb447c423d"/>
    <p:sldId xmlns:r="http://schemas.openxmlformats.org/officeDocument/2006/relationships" id="260" r:id="R3e73c1fc842d4768"/>
    <p:sldId xmlns:r="http://schemas.openxmlformats.org/officeDocument/2006/relationships" id="261" r:id="Ra7ce4aa10c20456b"/>
    <p:sldId xmlns:r="http://schemas.openxmlformats.org/officeDocument/2006/relationships" id="262" r:id="R926388ab8ef04e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1a35f001264727" /><Relationship Type="http://schemas.openxmlformats.org/officeDocument/2006/relationships/slide" Target="/ppt/slides/slide1.xml" Id="R8ef2c16bec344d43" /><Relationship Type="http://schemas.openxmlformats.org/officeDocument/2006/relationships/slide" Target="/ppt/slides/slide2.xml" Id="R9ec085b66b514425" /><Relationship Type="http://schemas.openxmlformats.org/officeDocument/2006/relationships/slide" Target="/ppt/slides/slide3.xml" Id="R1aa8ba4d0a3c4cf7" /><Relationship Type="http://schemas.openxmlformats.org/officeDocument/2006/relationships/slide" Target="/ppt/slides/slide4.xml" Id="R585697cb447c423d" /><Relationship Type="http://schemas.openxmlformats.org/officeDocument/2006/relationships/slide" Target="/ppt/slides/slide5.xml" Id="R3e73c1fc842d4768" /><Relationship Type="http://schemas.openxmlformats.org/officeDocument/2006/relationships/slide" Target="/ppt/slides/slide6.xml" Id="Ra7ce4aa10c20456b" /><Relationship Type="http://schemas.openxmlformats.org/officeDocument/2006/relationships/slide" Target="/ppt/slides/slide7.xml" Id="R926388ab8ef04e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a43309e50e493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f1f867f804895" /><Relationship Type="http://schemas.openxmlformats.org/officeDocument/2006/relationships/theme" Target="/ppt/slideMasters/theme/theme1.xml" Id="Rf45c269dc0b845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ff1f867f8048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ea68e967584fb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9e59c06ca740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dc006c6ae4e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71a448ddf40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e509cc05249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57232556454d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bf9b2587a46a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KEWS HOLDING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1 669 701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1 669 701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SUNDSETH ROGER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Kongeveg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7650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918 954 813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KEWS HOLDING AS</a:t>
            </a:r>
          </a:p>
        </p:txBody>
      </p:sp>
    </p:spTree>
  </p:cSld>
  <p:clrMapOvr>
    <a:masterClrMapping xmlns:a="http://schemas.openxmlformats.org/drawingml/2006/main"/>
  </p:clrMapOvr>
</p:sld>
</file>