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7363214584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1b299116a84b0e"/>
  </p:sldMasterIdLst>
  <p:sldIdLst>
    <p:sldId xmlns:r="http://schemas.openxmlformats.org/officeDocument/2006/relationships" id="256" r:id="R8912884025334cb6"/>
    <p:sldId xmlns:r="http://schemas.openxmlformats.org/officeDocument/2006/relationships" id="257" r:id="Rfb2873172617425b"/>
    <p:sldId xmlns:r="http://schemas.openxmlformats.org/officeDocument/2006/relationships" id="258" r:id="R1d788b6882094b72"/>
    <p:sldId xmlns:r="http://schemas.openxmlformats.org/officeDocument/2006/relationships" id="259" r:id="Rdbf9bf7b7b2743ed"/>
    <p:sldId xmlns:r="http://schemas.openxmlformats.org/officeDocument/2006/relationships" id="260" r:id="R8a6024648bc04054"/>
    <p:sldId xmlns:r="http://schemas.openxmlformats.org/officeDocument/2006/relationships" id="261" r:id="R29cd2385a7a2432f"/>
    <p:sldId xmlns:r="http://schemas.openxmlformats.org/officeDocument/2006/relationships" id="262" r:id="R8db322ca203d47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b299116a84b0e" /><Relationship Type="http://schemas.openxmlformats.org/officeDocument/2006/relationships/slide" Target="/ppt/slides/slide1.xml" Id="R8912884025334cb6" /><Relationship Type="http://schemas.openxmlformats.org/officeDocument/2006/relationships/slide" Target="/ppt/slides/slide2.xml" Id="Rfb2873172617425b" /><Relationship Type="http://schemas.openxmlformats.org/officeDocument/2006/relationships/slide" Target="/ppt/slides/slide3.xml" Id="R1d788b6882094b72" /><Relationship Type="http://schemas.openxmlformats.org/officeDocument/2006/relationships/slide" Target="/ppt/slides/slide4.xml" Id="Rdbf9bf7b7b2743ed" /><Relationship Type="http://schemas.openxmlformats.org/officeDocument/2006/relationships/slide" Target="/ppt/slides/slide5.xml" Id="R8a6024648bc04054" /><Relationship Type="http://schemas.openxmlformats.org/officeDocument/2006/relationships/slide" Target="/ppt/slides/slide6.xml" Id="R29cd2385a7a2432f" /><Relationship Type="http://schemas.openxmlformats.org/officeDocument/2006/relationships/slide" Target="/ppt/slides/slide7.xml" Id="R8db322ca203d47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f13bd0446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4e092e8ab4d40" /><Relationship Type="http://schemas.openxmlformats.org/officeDocument/2006/relationships/theme" Target="/ppt/slideMasters/theme/theme1.xml" Id="Rc5688b2b521845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4e092e8ab4d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e8b906f83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c7102262044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bb54afe7a4d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ee0bc18274b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3dfff5a1843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3324ba29949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fc55ba00440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MIREID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MIREID INVEST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351 753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Gerhard Munthes veg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2414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918 831 339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MIREID INVEST AS</a:t>
            </a:r>
          </a:p>
        </p:txBody>
      </p:sp>
    </p:spTree>
  </p:cSld>
  <p:clrMapOvr>
    <a:masterClrMapping xmlns:a="http://schemas.openxmlformats.org/drawingml/2006/main"/>
  </p:clrMapOvr>
</p:sld>
</file>