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b53e52c3534d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f7335f959341d8"/>
  </p:sldMasterIdLst>
  <p:sldIdLst>
    <p:sldId xmlns:r="http://schemas.openxmlformats.org/officeDocument/2006/relationships" id="256" r:id="R35972a61694a4b98"/>
    <p:sldId xmlns:r="http://schemas.openxmlformats.org/officeDocument/2006/relationships" id="257" r:id="Ra639eb33250c4dd8"/>
    <p:sldId xmlns:r="http://schemas.openxmlformats.org/officeDocument/2006/relationships" id="258" r:id="Re24070920dda4820"/>
    <p:sldId xmlns:r="http://schemas.openxmlformats.org/officeDocument/2006/relationships" id="259" r:id="R2ec65ee7867442a0"/>
    <p:sldId xmlns:r="http://schemas.openxmlformats.org/officeDocument/2006/relationships" id="260" r:id="Ra781894bca804eb8"/>
    <p:sldId xmlns:r="http://schemas.openxmlformats.org/officeDocument/2006/relationships" id="261" r:id="R4d70598c32304c5b"/>
    <p:sldId xmlns:r="http://schemas.openxmlformats.org/officeDocument/2006/relationships" id="262" r:id="R9879da607bd042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f7335f959341d8" /><Relationship Type="http://schemas.openxmlformats.org/officeDocument/2006/relationships/slide" Target="/ppt/slides/slide1.xml" Id="R35972a61694a4b98" /><Relationship Type="http://schemas.openxmlformats.org/officeDocument/2006/relationships/slide" Target="/ppt/slides/slide2.xml" Id="Ra639eb33250c4dd8" /><Relationship Type="http://schemas.openxmlformats.org/officeDocument/2006/relationships/slide" Target="/ppt/slides/slide3.xml" Id="Re24070920dda4820" /><Relationship Type="http://schemas.openxmlformats.org/officeDocument/2006/relationships/slide" Target="/ppt/slides/slide4.xml" Id="R2ec65ee7867442a0" /><Relationship Type="http://schemas.openxmlformats.org/officeDocument/2006/relationships/slide" Target="/ppt/slides/slide5.xml" Id="Ra781894bca804eb8" /><Relationship Type="http://schemas.openxmlformats.org/officeDocument/2006/relationships/slide" Target="/ppt/slides/slide6.xml" Id="R4d70598c32304c5b" /><Relationship Type="http://schemas.openxmlformats.org/officeDocument/2006/relationships/slide" Target="/ppt/slides/slide7.xml" Id="R9879da607bd042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0adf2eb6a43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5a31da110445d" /><Relationship Type="http://schemas.openxmlformats.org/officeDocument/2006/relationships/theme" Target="/ppt/slideMasters/theme/theme1.xml" Id="Rb83ac6046a2f4e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d5a31da11044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6771d63bb49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e17c5875b4f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b07fab0a343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d1198971949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d11bc43bd49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fccca5a2d4e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96b11dd3e44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VETS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4 254 874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8 386 446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VETVIK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Holmendammen terrasse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918 829 113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VETS INVEST AS</a:t>
            </a:r>
          </a:p>
        </p:txBody>
      </p:sp>
    </p:spTree>
  </p:cSld>
  <p:clrMapOvr>
    <a:masterClrMapping xmlns:a="http://schemas.openxmlformats.org/drawingml/2006/main"/>
  </p:clrMapOvr>
</p:sld>
</file>