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8571dd7d344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11b49a3ec841cd"/>
  </p:sldMasterIdLst>
  <p:sldIdLst>
    <p:sldId xmlns:r="http://schemas.openxmlformats.org/officeDocument/2006/relationships" id="256" r:id="Readb3efff4874399"/>
    <p:sldId xmlns:r="http://schemas.openxmlformats.org/officeDocument/2006/relationships" id="257" r:id="R2fea4a8b6b894f5a"/>
    <p:sldId xmlns:r="http://schemas.openxmlformats.org/officeDocument/2006/relationships" id="258" r:id="R48258950ad35408e"/>
    <p:sldId xmlns:r="http://schemas.openxmlformats.org/officeDocument/2006/relationships" id="259" r:id="Rd45067944540445d"/>
    <p:sldId xmlns:r="http://schemas.openxmlformats.org/officeDocument/2006/relationships" id="260" r:id="Rde193da578074625"/>
    <p:sldId xmlns:r="http://schemas.openxmlformats.org/officeDocument/2006/relationships" id="261" r:id="R2db54bde7c8d41f0"/>
    <p:sldId xmlns:r="http://schemas.openxmlformats.org/officeDocument/2006/relationships" id="262" r:id="R9b4bf59ab87d45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1b49a3ec841cd" /><Relationship Type="http://schemas.openxmlformats.org/officeDocument/2006/relationships/slide" Target="/ppt/slides/slide1.xml" Id="Readb3efff4874399" /><Relationship Type="http://schemas.openxmlformats.org/officeDocument/2006/relationships/slide" Target="/ppt/slides/slide2.xml" Id="R2fea4a8b6b894f5a" /><Relationship Type="http://schemas.openxmlformats.org/officeDocument/2006/relationships/slide" Target="/ppt/slides/slide3.xml" Id="R48258950ad35408e" /><Relationship Type="http://schemas.openxmlformats.org/officeDocument/2006/relationships/slide" Target="/ppt/slides/slide4.xml" Id="Rd45067944540445d" /><Relationship Type="http://schemas.openxmlformats.org/officeDocument/2006/relationships/slide" Target="/ppt/slides/slide5.xml" Id="Rde193da578074625" /><Relationship Type="http://schemas.openxmlformats.org/officeDocument/2006/relationships/slide" Target="/ppt/slides/slide6.xml" Id="R2db54bde7c8d41f0" /><Relationship Type="http://schemas.openxmlformats.org/officeDocument/2006/relationships/slide" Target="/ppt/slides/slide7.xml" Id="R9b4bf59ab87d45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a1412362f46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76f9476d84690" /><Relationship Type="http://schemas.openxmlformats.org/officeDocument/2006/relationships/theme" Target="/ppt/slideMasters/theme/theme1.xml" Id="Rd775505f8d3b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176f9476d8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82364e16b47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5a8c73b0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c6fb2b3b4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1593eb763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63d42914345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b7ff7e3ad4b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6863096e648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