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bfe0b39aa44e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b94411f9f24b05"/>
  </p:sldMasterIdLst>
  <p:sldIdLst>
    <p:sldId xmlns:r="http://schemas.openxmlformats.org/officeDocument/2006/relationships" id="256" r:id="R981ad4b9a9f74e07"/>
    <p:sldId xmlns:r="http://schemas.openxmlformats.org/officeDocument/2006/relationships" id="257" r:id="R627114e69da24fbd"/>
    <p:sldId xmlns:r="http://schemas.openxmlformats.org/officeDocument/2006/relationships" id="258" r:id="R217c55ee5eac4f37"/>
    <p:sldId xmlns:r="http://schemas.openxmlformats.org/officeDocument/2006/relationships" id="259" r:id="Raeabc64847234e80"/>
    <p:sldId xmlns:r="http://schemas.openxmlformats.org/officeDocument/2006/relationships" id="260" r:id="R0f2ad01aaf744a26"/>
    <p:sldId xmlns:r="http://schemas.openxmlformats.org/officeDocument/2006/relationships" id="261" r:id="R4dfda85f72134d60"/>
    <p:sldId xmlns:r="http://schemas.openxmlformats.org/officeDocument/2006/relationships" id="262" r:id="R822364bbd08c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94411f9f24b05" /><Relationship Type="http://schemas.openxmlformats.org/officeDocument/2006/relationships/slide" Target="/ppt/slides/slide1.xml" Id="R981ad4b9a9f74e07" /><Relationship Type="http://schemas.openxmlformats.org/officeDocument/2006/relationships/slide" Target="/ppt/slides/slide2.xml" Id="R627114e69da24fbd" /><Relationship Type="http://schemas.openxmlformats.org/officeDocument/2006/relationships/slide" Target="/ppt/slides/slide3.xml" Id="R217c55ee5eac4f37" /><Relationship Type="http://schemas.openxmlformats.org/officeDocument/2006/relationships/slide" Target="/ppt/slides/slide4.xml" Id="Raeabc64847234e80" /><Relationship Type="http://schemas.openxmlformats.org/officeDocument/2006/relationships/slide" Target="/ppt/slides/slide5.xml" Id="R0f2ad01aaf744a26" /><Relationship Type="http://schemas.openxmlformats.org/officeDocument/2006/relationships/slide" Target="/ppt/slides/slide6.xml" Id="R4dfda85f72134d60" /><Relationship Type="http://schemas.openxmlformats.org/officeDocument/2006/relationships/slide" Target="/ppt/slides/slide7.xml" Id="R822364bbd08c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169ddc5fe40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fa284b0ad4c7d" /><Relationship Type="http://schemas.openxmlformats.org/officeDocument/2006/relationships/theme" Target="/ppt/slideMasters/theme/theme1.xml" Id="R693ab04cfd6745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9fa284b0ad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0f57c2b62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86082b7314f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b905781e2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59de84d894f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fd0e8ea19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23746607c46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3cc79a082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HOBØL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HOBØL ANLEGG AS ble etablert [år] og holder til i Hobøl.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4 854 915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6 382 090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7 146 282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SIGURD BJONER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Sånervei 228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1827 Hobøl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918 706 321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HOBØL ANLEGG AS</a:t>
            </a:r>
          </a:p>
        </p:txBody>
      </p:sp>
    </p:spTree>
  </p:cSld>
  <p:clrMapOvr>
    <a:masterClrMapping xmlns:a="http://schemas.openxmlformats.org/drawingml/2006/main"/>
  </p:clrMapOvr>
</p:sld>
</file>