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6ef1ac954c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5cd31df910445d"/>
  </p:sldMasterIdLst>
  <p:sldIdLst>
    <p:sldId xmlns:r="http://schemas.openxmlformats.org/officeDocument/2006/relationships" id="256" r:id="R05d532caf2714c55"/>
    <p:sldId xmlns:r="http://schemas.openxmlformats.org/officeDocument/2006/relationships" id="257" r:id="R6a32f2b22cd449a2"/>
    <p:sldId xmlns:r="http://schemas.openxmlformats.org/officeDocument/2006/relationships" id="258" r:id="R4107990ac63643f1"/>
    <p:sldId xmlns:r="http://schemas.openxmlformats.org/officeDocument/2006/relationships" id="259" r:id="R0495edca8b1c4e75"/>
    <p:sldId xmlns:r="http://schemas.openxmlformats.org/officeDocument/2006/relationships" id="260" r:id="R6c0f2b8a3f824639"/>
    <p:sldId xmlns:r="http://schemas.openxmlformats.org/officeDocument/2006/relationships" id="261" r:id="Rbe11d3e513d5481e"/>
    <p:sldId xmlns:r="http://schemas.openxmlformats.org/officeDocument/2006/relationships" id="262" r:id="Rc4cd3d49acb44a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cd31df910445d" /><Relationship Type="http://schemas.openxmlformats.org/officeDocument/2006/relationships/slide" Target="/ppt/slides/slide1.xml" Id="R05d532caf2714c55" /><Relationship Type="http://schemas.openxmlformats.org/officeDocument/2006/relationships/slide" Target="/ppt/slides/slide2.xml" Id="R6a32f2b22cd449a2" /><Relationship Type="http://schemas.openxmlformats.org/officeDocument/2006/relationships/slide" Target="/ppt/slides/slide3.xml" Id="R4107990ac63643f1" /><Relationship Type="http://schemas.openxmlformats.org/officeDocument/2006/relationships/slide" Target="/ppt/slides/slide4.xml" Id="R0495edca8b1c4e75" /><Relationship Type="http://schemas.openxmlformats.org/officeDocument/2006/relationships/slide" Target="/ppt/slides/slide5.xml" Id="R6c0f2b8a3f824639" /><Relationship Type="http://schemas.openxmlformats.org/officeDocument/2006/relationships/slide" Target="/ppt/slides/slide6.xml" Id="Rbe11d3e513d5481e" /><Relationship Type="http://schemas.openxmlformats.org/officeDocument/2006/relationships/slide" Target="/ppt/slides/slide7.xml" Id="Rc4cd3d49acb44a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b3ce98eba49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b82b2817f495f" /><Relationship Type="http://schemas.openxmlformats.org/officeDocument/2006/relationships/theme" Target="/ppt/slideMasters/theme/theme1.xml" Id="Rf5c83ef9ae5f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7b82b2817f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1b4464b943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8105f4c5145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e0049514c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f76f6ce3f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9f2f843e94e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d3b0bf80743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852bd18454e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Ø.K MASKINDRIFT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Ø.K MASKINDRIFT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11 040 513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506 329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2 948 318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9 312 206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ØYVIND STENSENG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Slettavegen 324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918 697 365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Ø.K MASKINDRIFT AS</a:t>
            </a:r>
          </a:p>
        </p:txBody>
      </p:sp>
    </p:spTree>
  </p:cSld>
  <p:clrMapOvr>
    <a:masterClrMapping xmlns:a="http://schemas.openxmlformats.org/drawingml/2006/main"/>
  </p:clrMapOvr>
</p:sld>
</file>