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c05f935c948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abc17e6324297"/>
  </p:sldMasterIdLst>
  <p:sldIdLst>
    <p:sldId xmlns:r="http://schemas.openxmlformats.org/officeDocument/2006/relationships" id="256" r:id="R7695d96bc6354b21"/>
    <p:sldId xmlns:r="http://schemas.openxmlformats.org/officeDocument/2006/relationships" id="257" r:id="Rff6be8762f614528"/>
    <p:sldId xmlns:r="http://schemas.openxmlformats.org/officeDocument/2006/relationships" id="258" r:id="Rb5ef1d98c7604817"/>
    <p:sldId xmlns:r="http://schemas.openxmlformats.org/officeDocument/2006/relationships" id="259" r:id="Rd4e80a59e5d741b9"/>
    <p:sldId xmlns:r="http://schemas.openxmlformats.org/officeDocument/2006/relationships" id="260" r:id="R624b795d0dd64e99"/>
    <p:sldId xmlns:r="http://schemas.openxmlformats.org/officeDocument/2006/relationships" id="261" r:id="R00fa39c94e014579"/>
    <p:sldId xmlns:r="http://schemas.openxmlformats.org/officeDocument/2006/relationships" id="262" r:id="R10f6f301553248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abc17e6324297" /><Relationship Type="http://schemas.openxmlformats.org/officeDocument/2006/relationships/slide" Target="/ppt/slides/slide1.xml" Id="R7695d96bc6354b21" /><Relationship Type="http://schemas.openxmlformats.org/officeDocument/2006/relationships/slide" Target="/ppt/slides/slide2.xml" Id="Rff6be8762f614528" /><Relationship Type="http://schemas.openxmlformats.org/officeDocument/2006/relationships/slide" Target="/ppt/slides/slide3.xml" Id="Rb5ef1d98c7604817" /><Relationship Type="http://schemas.openxmlformats.org/officeDocument/2006/relationships/slide" Target="/ppt/slides/slide4.xml" Id="Rd4e80a59e5d741b9" /><Relationship Type="http://schemas.openxmlformats.org/officeDocument/2006/relationships/slide" Target="/ppt/slides/slide5.xml" Id="R624b795d0dd64e99" /><Relationship Type="http://schemas.openxmlformats.org/officeDocument/2006/relationships/slide" Target="/ppt/slides/slide6.xml" Id="R00fa39c94e014579" /><Relationship Type="http://schemas.openxmlformats.org/officeDocument/2006/relationships/slide" Target="/ppt/slides/slide7.xml" Id="R10f6f301553248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ef48fc5c7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bb15dc3fc48c9" /><Relationship Type="http://schemas.openxmlformats.org/officeDocument/2006/relationships/theme" Target="/ppt/slideMasters/theme/theme1.xml" Id="R15c0442c2d34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5bb15dc3fc48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a7c5f23b0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002a6d991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a241f9a4c4a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82cc67e8a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0a639e7d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1f6df73647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a48b5c8c49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