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55c9629b1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9d5c904e74932"/>
  </p:sldMasterIdLst>
  <p:sldIdLst>
    <p:sldId xmlns:r="http://schemas.openxmlformats.org/officeDocument/2006/relationships" id="256" r:id="Raf52e4f5341a4388"/>
    <p:sldId xmlns:r="http://schemas.openxmlformats.org/officeDocument/2006/relationships" id="257" r:id="R6ee3d798427b4523"/>
    <p:sldId xmlns:r="http://schemas.openxmlformats.org/officeDocument/2006/relationships" id="258" r:id="Reff010a1326d4582"/>
    <p:sldId xmlns:r="http://schemas.openxmlformats.org/officeDocument/2006/relationships" id="259" r:id="R8f5861e6f043480e"/>
    <p:sldId xmlns:r="http://schemas.openxmlformats.org/officeDocument/2006/relationships" id="260" r:id="Rf52e240e85a94dca"/>
    <p:sldId xmlns:r="http://schemas.openxmlformats.org/officeDocument/2006/relationships" id="261" r:id="R7d158a29c2a64199"/>
    <p:sldId xmlns:r="http://schemas.openxmlformats.org/officeDocument/2006/relationships" id="262" r:id="Rcfebfab04db5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9d5c904e74932" /><Relationship Type="http://schemas.openxmlformats.org/officeDocument/2006/relationships/slide" Target="/ppt/slides/slide1.xml" Id="Raf52e4f5341a4388" /><Relationship Type="http://schemas.openxmlformats.org/officeDocument/2006/relationships/slide" Target="/ppt/slides/slide2.xml" Id="R6ee3d798427b4523" /><Relationship Type="http://schemas.openxmlformats.org/officeDocument/2006/relationships/slide" Target="/ppt/slides/slide3.xml" Id="Reff010a1326d4582" /><Relationship Type="http://schemas.openxmlformats.org/officeDocument/2006/relationships/slide" Target="/ppt/slides/slide4.xml" Id="R8f5861e6f043480e" /><Relationship Type="http://schemas.openxmlformats.org/officeDocument/2006/relationships/slide" Target="/ppt/slides/slide5.xml" Id="Rf52e240e85a94dca" /><Relationship Type="http://schemas.openxmlformats.org/officeDocument/2006/relationships/slide" Target="/ppt/slides/slide6.xml" Id="R7d158a29c2a64199" /><Relationship Type="http://schemas.openxmlformats.org/officeDocument/2006/relationships/slide" Target="/ppt/slides/slide7.xml" Id="Rcfebfab04db5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2058db9db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6d4eb44844e54" /><Relationship Type="http://schemas.openxmlformats.org/officeDocument/2006/relationships/theme" Target="/ppt/slideMasters/theme/theme1.xml" Id="R27b09d87bd4c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6d4eb4484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8f2e1e69f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a4890e8df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04e4cadd8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fd417f49740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c69ed51b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6c9932101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c858382e45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