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defe682d5640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2135607cb64a58"/>
  </p:sldMasterIdLst>
  <p:sldIdLst>
    <p:sldId xmlns:r="http://schemas.openxmlformats.org/officeDocument/2006/relationships" id="256" r:id="Raea3d0bffa7b4122"/>
    <p:sldId xmlns:r="http://schemas.openxmlformats.org/officeDocument/2006/relationships" id="257" r:id="R1db9acc86e084ebc"/>
    <p:sldId xmlns:r="http://schemas.openxmlformats.org/officeDocument/2006/relationships" id="258" r:id="R52d80e09ac084e32"/>
    <p:sldId xmlns:r="http://schemas.openxmlformats.org/officeDocument/2006/relationships" id="259" r:id="Rcf54ea3548a948c1"/>
    <p:sldId xmlns:r="http://schemas.openxmlformats.org/officeDocument/2006/relationships" id="260" r:id="R7724cd3c518d404e"/>
    <p:sldId xmlns:r="http://schemas.openxmlformats.org/officeDocument/2006/relationships" id="261" r:id="Re03873675fc74140"/>
    <p:sldId xmlns:r="http://schemas.openxmlformats.org/officeDocument/2006/relationships" id="262" r:id="R616fe23c76b542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135607cb64a58" /><Relationship Type="http://schemas.openxmlformats.org/officeDocument/2006/relationships/slide" Target="/ppt/slides/slide1.xml" Id="Raea3d0bffa7b4122" /><Relationship Type="http://schemas.openxmlformats.org/officeDocument/2006/relationships/slide" Target="/ppt/slides/slide2.xml" Id="R1db9acc86e084ebc" /><Relationship Type="http://schemas.openxmlformats.org/officeDocument/2006/relationships/slide" Target="/ppt/slides/slide3.xml" Id="R52d80e09ac084e32" /><Relationship Type="http://schemas.openxmlformats.org/officeDocument/2006/relationships/slide" Target="/ppt/slides/slide4.xml" Id="Rcf54ea3548a948c1" /><Relationship Type="http://schemas.openxmlformats.org/officeDocument/2006/relationships/slide" Target="/ppt/slides/slide5.xml" Id="R7724cd3c518d404e" /><Relationship Type="http://schemas.openxmlformats.org/officeDocument/2006/relationships/slide" Target="/ppt/slides/slide6.xml" Id="Re03873675fc74140" /><Relationship Type="http://schemas.openxmlformats.org/officeDocument/2006/relationships/slide" Target="/ppt/slides/slide7.xml" Id="R616fe23c76b542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a8668420441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25b854fc74dd6" /><Relationship Type="http://schemas.openxmlformats.org/officeDocument/2006/relationships/theme" Target="/ppt/slideMasters/theme/theme1.xml" Id="R85e2092e441a4a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425b854fc74d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0354de3604c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fb239a9d0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ea8014ebb48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82c89b6b34c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e16346ba146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6ee94bee74f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1bfdee8374c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BARKERUD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3 699 245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22 745 823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JON-HÅKON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