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eab7bfaf8d45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1e65cc12c043c0"/>
  </p:sldMasterIdLst>
  <p:sldIdLst>
    <p:sldId xmlns:r="http://schemas.openxmlformats.org/officeDocument/2006/relationships" id="256" r:id="R35b02abbc938433a"/>
    <p:sldId xmlns:r="http://schemas.openxmlformats.org/officeDocument/2006/relationships" id="257" r:id="Rf9354a38f5904a25"/>
    <p:sldId xmlns:r="http://schemas.openxmlformats.org/officeDocument/2006/relationships" id="258" r:id="Ra02e6347c1624405"/>
    <p:sldId xmlns:r="http://schemas.openxmlformats.org/officeDocument/2006/relationships" id="259" r:id="Ra375416b898c48fd"/>
    <p:sldId xmlns:r="http://schemas.openxmlformats.org/officeDocument/2006/relationships" id="260" r:id="Rd51d49013fa14d8a"/>
    <p:sldId xmlns:r="http://schemas.openxmlformats.org/officeDocument/2006/relationships" id="261" r:id="R3cb8a3dc763141bb"/>
    <p:sldId xmlns:r="http://schemas.openxmlformats.org/officeDocument/2006/relationships" id="262" r:id="R5a1ddf8accf7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e65cc12c043c0" /><Relationship Type="http://schemas.openxmlformats.org/officeDocument/2006/relationships/slide" Target="/ppt/slides/slide1.xml" Id="R35b02abbc938433a" /><Relationship Type="http://schemas.openxmlformats.org/officeDocument/2006/relationships/slide" Target="/ppt/slides/slide2.xml" Id="Rf9354a38f5904a25" /><Relationship Type="http://schemas.openxmlformats.org/officeDocument/2006/relationships/slide" Target="/ppt/slides/slide3.xml" Id="Ra02e6347c1624405" /><Relationship Type="http://schemas.openxmlformats.org/officeDocument/2006/relationships/slide" Target="/ppt/slides/slide4.xml" Id="Ra375416b898c48fd" /><Relationship Type="http://schemas.openxmlformats.org/officeDocument/2006/relationships/slide" Target="/ppt/slides/slide5.xml" Id="Rd51d49013fa14d8a" /><Relationship Type="http://schemas.openxmlformats.org/officeDocument/2006/relationships/slide" Target="/ppt/slides/slide6.xml" Id="R3cb8a3dc763141bb" /><Relationship Type="http://schemas.openxmlformats.org/officeDocument/2006/relationships/slide" Target="/ppt/slides/slide7.xml" Id="R5a1ddf8accf7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f2d78b00d45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2b520a14441a4" /><Relationship Type="http://schemas.openxmlformats.org/officeDocument/2006/relationships/theme" Target="/ppt/slideMasters/theme/theme1.xml" Id="Rda12254dfef04d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62b520a14441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b42336413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cc85cb78144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64c4237cf45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48c65160c43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aae4b99f147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7480caa264e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97cbb0fd3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TOMAS TYSSEBOTN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 TYSSEBOTN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TYSSEBOTN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Vikøyvegen 372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