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05cb9a4b4342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a621868b6d41b1"/>
  </p:sldMasterIdLst>
  <p:sldIdLst>
    <p:sldId xmlns:r="http://schemas.openxmlformats.org/officeDocument/2006/relationships" id="256" r:id="Ra66109bdd9624a70"/>
    <p:sldId xmlns:r="http://schemas.openxmlformats.org/officeDocument/2006/relationships" id="257" r:id="R875cfa1c25c6402f"/>
    <p:sldId xmlns:r="http://schemas.openxmlformats.org/officeDocument/2006/relationships" id="258" r:id="Rf206698e335c424a"/>
    <p:sldId xmlns:r="http://schemas.openxmlformats.org/officeDocument/2006/relationships" id="259" r:id="Re11053d888034d77"/>
    <p:sldId xmlns:r="http://schemas.openxmlformats.org/officeDocument/2006/relationships" id="260" r:id="R83f13844b7a342de"/>
    <p:sldId xmlns:r="http://schemas.openxmlformats.org/officeDocument/2006/relationships" id="261" r:id="Rb690db03f85a47f6"/>
    <p:sldId xmlns:r="http://schemas.openxmlformats.org/officeDocument/2006/relationships" id="262" r:id="Re4c2cf382a0044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621868b6d41b1" /><Relationship Type="http://schemas.openxmlformats.org/officeDocument/2006/relationships/slide" Target="/ppt/slides/slide1.xml" Id="Ra66109bdd9624a70" /><Relationship Type="http://schemas.openxmlformats.org/officeDocument/2006/relationships/slide" Target="/ppt/slides/slide2.xml" Id="R875cfa1c25c6402f" /><Relationship Type="http://schemas.openxmlformats.org/officeDocument/2006/relationships/slide" Target="/ppt/slides/slide3.xml" Id="Rf206698e335c424a" /><Relationship Type="http://schemas.openxmlformats.org/officeDocument/2006/relationships/slide" Target="/ppt/slides/slide4.xml" Id="Re11053d888034d77" /><Relationship Type="http://schemas.openxmlformats.org/officeDocument/2006/relationships/slide" Target="/ppt/slides/slide5.xml" Id="R83f13844b7a342de" /><Relationship Type="http://schemas.openxmlformats.org/officeDocument/2006/relationships/slide" Target="/ppt/slides/slide6.xml" Id="Rb690db03f85a47f6" /><Relationship Type="http://schemas.openxmlformats.org/officeDocument/2006/relationships/slide" Target="/ppt/slides/slide7.xml" Id="Re4c2cf382a0044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f3f12284c42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e7702577f4c75" /><Relationship Type="http://schemas.openxmlformats.org/officeDocument/2006/relationships/theme" Target="/ppt/slideMasters/theme/theme1.xml" Id="R332e5f54f3d740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e7702577f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cca9da7d94e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14dbc5ddc41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a12a27463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6c2c3b5d5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d3c44be26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4e327c7cc4b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7bf224394c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TIMENES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TIMENES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7 865 356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425 672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3 351 699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TIMENES AS</a:t>
            </a:r>
          </a:p>
        </p:txBody>
      </p:sp>
    </p:spTree>
  </p:cSld>
  <p:clrMapOvr>
    <a:masterClrMapping xmlns:a="http://schemas.openxmlformats.org/drawingml/2006/main"/>
  </p:clrMapOvr>
</p:sld>
</file>