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0af7c9ef1a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4868434a404c07"/>
  </p:sldMasterIdLst>
  <p:sldIdLst>
    <p:sldId xmlns:r="http://schemas.openxmlformats.org/officeDocument/2006/relationships" id="256" r:id="R282a326acacc45d1"/>
    <p:sldId xmlns:r="http://schemas.openxmlformats.org/officeDocument/2006/relationships" id="257" r:id="Rb654c85431a84543"/>
    <p:sldId xmlns:r="http://schemas.openxmlformats.org/officeDocument/2006/relationships" id="258" r:id="Rb18bd18dbe0b49da"/>
    <p:sldId xmlns:r="http://schemas.openxmlformats.org/officeDocument/2006/relationships" id="259" r:id="R9d4806b458dd4b58"/>
    <p:sldId xmlns:r="http://schemas.openxmlformats.org/officeDocument/2006/relationships" id="260" r:id="Rbff7bf607a71413a"/>
    <p:sldId xmlns:r="http://schemas.openxmlformats.org/officeDocument/2006/relationships" id="261" r:id="Rbd2a4c55fb464bc5"/>
    <p:sldId xmlns:r="http://schemas.openxmlformats.org/officeDocument/2006/relationships" id="262" r:id="Rb7208a7033df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4868434a404c07" /><Relationship Type="http://schemas.openxmlformats.org/officeDocument/2006/relationships/slide" Target="/ppt/slides/slide1.xml" Id="R282a326acacc45d1" /><Relationship Type="http://schemas.openxmlformats.org/officeDocument/2006/relationships/slide" Target="/ppt/slides/slide2.xml" Id="Rb654c85431a84543" /><Relationship Type="http://schemas.openxmlformats.org/officeDocument/2006/relationships/slide" Target="/ppt/slides/slide3.xml" Id="Rb18bd18dbe0b49da" /><Relationship Type="http://schemas.openxmlformats.org/officeDocument/2006/relationships/slide" Target="/ppt/slides/slide4.xml" Id="R9d4806b458dd4b58" /><Relationship Type="http://schemas.openxmlformats.org/officeDocument/2006/relationships/slide" Target="/ppt/slides/slide5.xml" Id="Rbff7bf607a71413a" /><Relationship Type="http://schemas.openxmlformats.org/officeDocument/2006/relationships/slide" Target="/ppt/slides/slide6.xml" Id="Rbd2a4c55fb464bc5" /><Relationship Type="http://schemas.openxmlformats.org/officeDocument/2006/relationships/slide" Target="/ppt/slides/slide7.xml" Id="Rb7208a7033df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127e849be54b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221f2c7e4a3f" /><Relationship Type="http://schemas.openxmlformats.org/officeDocument/2006/relationships/theme" Target="/ppt/slideMasters/theme/theme1.xml" Id="Ref28416f2cac48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4221f2c7e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6fba7abd540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0bc71a9f6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36c55c9c642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d3eb99c4a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f0f7e512345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92fa20a8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08a63e399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H TANGEN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H TANGEN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HENRIETTE 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H TANGEN AS</a:t>
            </a:r>
          </a:p>
        </p:txBody>
      </p:sp>
    </p:spTree>
  </p:cSld>
  <p:clrMapOvr>
    <a:masterClrMapping xmlns:a="http://schemas.openxmlformats.org/drawingml/2006/main"/>
  </p:clrMapOvr>
</p:sld>
</file>