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01a6c5b6d684e2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074545507b0440c"/>
  </p:sldMasterIdLst>
  <p:sldIdLst>
    <p:sldId xmlns:r="http://schemas.openxmlformats.org/officeDocument/2006/relationships" id="256" r:id="R4c48e14f9fc74b64"/>
    <p:sldId xmlns:r="http://schemas.openxmlformats.org/officeDocument/2006/relationships" id="257" r:id="Rb5d12bf2c5fb4e5b"/>
    <p:sldId xmlns:r="http://schemas.openxmlformats.org/officeDocument/2006/relationships" id="258" r:id="Rcfed8edadc914c21"/>
    <p:sldId xmlns:r="http://schemas.openxmlformats.org/officeDocument/2006/relationships" id="259" r:id="Re312b8344e7d4496"/>
    <p:sldId xmlns:r="http://schemas.openxmlformats.org/officeDocument/2006/relationships" id="260" r:id="R86b5550de7624c75"/>
    <p:sldId xmlns:r="http://schemas.openxmlformats.org/officeDocument/2006/relationships" id="261" r:id="R670e403128dc45d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074545507b0440c" /><Relationship Type="http://schemas.openxmlformats.org/officeDocument/2006/relationships/slide" Target="/ppt/slides/slide1.xml" Id="R4c48e14f9fc74b64" /><Relationship Type="http://schemas.openxmlformats.org/officeDocument/2006/relationships/slide" Target="/ppt/slides/slide2.xml" Id="Rb5d12bf2c5fb4e5b" /><Relationship Type="http://schemas.openxmlformats.org/officeDocument/2006/relationships/slide" Target="/ppt/slides/slide3.xml" Id="Rcfed8edadc914c21" /><Relationship Type="http://schemas.openxmlformats.org/officeDocument/2006/relationships/slide" Target="/ppt/slides/slide4.xml" Id="Re312b8344e7d4496" /><Relationship Type="http://schemas.openxmlformats.org/officeDocument/2006/relationships/slide" Target="/ppt/slides/slide5.xml" Id="R86b5550de7624c75" /><Relationship Type="http://schemas.openxmlformats.org/officeDocument/2006/relationships/slide" Target="/ppt/slides/slide6.xml" Id="R670e403128dc45d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198d606d7084f2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50d66e7ac346f6" /><Relationship Type="http://schemas.openxmlformats.org/officeDocument/2006/relationships/theme" Target="/ppt/slideMasters/theme/theme1.xml" Id="R677ede3be94d49a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550d66e7ac346f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664dd070cb455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2127562295476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4cdd086548451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217c5c57fe4b9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7e99f3416d4ce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4e8b721f2f467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 H TANGEN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 H TANGEN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 H TANGEN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 H TANGEN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 H TANGEN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 H TANGEN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Gamle Drammensvei 285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1383 Asker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918 326 421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 H TANGEN AS</a:t>
            </a:r>
          </a:p>
        </p:txBody>
      </p:sp>
    </p:spTree>
  </p:cSld>
  <p:clrMapOvr>
    <a:masterClrMapping xmlns:a="http://schemas.openxmlformats.org/drawingml/2006/main"/>
  </p:clrMapOvr>
</p:sld>
</file>