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1a4bf6c29442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81e69e4c1d4edf"/>
  </p:sldMasterIdLst>
  <p:sldIdLst>
    <p:sldId xmlns:r="http://schemas.openxmlformats.org/officeDocument/2006/relationships" id="256" r:id="R8fdd0ce088544e46"/>
    <p:sldId xmlns:r="http://schemas.openxmlformats.org/officeDocument/2006/relationships" id="257" r:id="R2dc2349c837f4b48"/>
    <p:sldId xmlns:r="http://schemas.openxmlformats.org/officeDocument/2006/relationships" id="258" r:id="Radc84727ca154af7"/>
    <p:sldId xmlns:r="http://schemas.openxmlformats.org/officeDocument/2006/relationships" id="259" r:id="R7a1e829c5cce4da6"/>
    <p:sldId xmlns:r="http://schemas.openxmlformats.org/officeDocument/2006/relationships" id="260" r:id="Rf40d59da5ab542d8"/>
    <p:sldId xmlns:r="http://schemas.openxmlformats.org/officeDocument/2006/relationships" id="261" r:id="Raaa7b70641024030"/>
    <p:sldId xmlns:r="http://schemas.openxmlformats.org/officeDocument/2006/relationships" id="262" r:id="R47df7de60f4f40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1e69e4c1d4edf" /><Relationship Type="http://schemas.openxmlformats.org/officeDocument/2006/relationships/slide" Target="/ppt/slides/slide1.xml" Id="R8fdd0ce088544e46" /><Relationship Type="http://schemas.openxmlformats.org/officeDocument/2006/relationships/slide" Target="/ppt/slides/slide2.xml" Id="R2dc2349c837f4b48" /><Relationship Type="http://schemas.openxmlformats.org/officeDocument/2006/relationships/slide" Target="/ppt/slides/slide3.xml" Id="Radc84727ca154af7" /><Relationship Type="http://schemas.openxmlformats.org/officeDocument/2006/relationships/slide" Target="/ppt/slides/slide4.xml" Id="R7a1e829c5cce4da6" /><Relationship Type="http://schemas.openxmlformats.org/officeDocument/2006/relationships/slide" Target="/ppt/slides/slide5.xml" Id="Rf40d59da5ab542d8" /><Relationship Type="http://schemas.openxmlformats.org/officeDocument/2006/relationships/slide" Target="/ppt/slides/slide6.xml" Id="Raaa7b70641024030" /><Relationship Type="http://schemas.openxmlformats.org/officeDocument/2006/relationships/slide" Target="/ppt/slides/slide7.xml" Id="R47df7de60f4f40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2a4f7c21249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afffab7704b83" /><Relationship Type="http://schemas.openxmlformats.org/officeDocument/2006/relationships/theme" Target="/ppt/slideMasters/theme/theme1.xml" Id="R50a4cd000be140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4afffab7704b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8efdc415649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ac44e853f4b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f6debf25347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e507e25d040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7f11a40214d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ad6d47b5f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307fa0b824b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