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4984bcd17440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5f489d205f4439"/>
  </p:sldMasterIdLst>
  <p:sldIdLst>
    <p:sldId xmlns:r="http://schemas.openxmlformats.org/officeDocument/2006/relationships" id="256" r:id="R41f947b38f5c4990"/>
    <p:sldId xmlns:r="http://schemas.openxmlformats.org/officeDocument/2006/relationships" id="257" r:id="R355fbea6fd4d42b1"/>
    <p:sldId xmlns:r="http://schemas.openxmlformats.org/officeDocument/2006/relationships" id="258" r:id="R42a4bea041974f86"/>
    <p:sldId xmlns:r="http://schemas.openxmlformats.org/officeDocument/2006/relationships" id="259" r:id="R8375e716fb574532"/>
    <p:sldId xmlns:r="http://schemas.openxmlformats.org/officeDocument/2006/relationships" id="260" r:id="Rf9bc1e3fe87c4bdd"/>
    <p:sldId xmlns:r="http://schemas.openxmlformats.org/officeDocument/2006/relationships" id="261" r:id="R3cc078c5435240f8"/>
    <p:sldId xmlns:r="http://schemas.openxmlformats.org/officeDocument/2006/relationships" id="262" r:id="R3876b19782f44d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f489d205f4439" /><Relationship Type="http://schemas.openxmlformats.org/officeDocument/2006/relationships/slide" Target="/ppt/slides/slide1.xml" Id="R41f947b38f5c4990" /><Relationship Type="http://schemas.openxmlformats.org/officeDocument/2006/relationships/slide" Target="/ppt/slides/slide2.xml" Id="R355fbea6fd4d42b1" /><Relationship Type="http://schemas.openxmlformats.org/officeDocument/2006/relationships/slide" Target="/ppt/slides/slide3.xml" Id="R42a4bea041974f86" /><Relationship Type="http://schemas.openxmlformats.org/officeDocument/2006/relationships/slide" Target="/ppt/slides/slide4.xml" Id="R8375e716fb574532" /><Relationship Type="http://schemas.openxmlformats.org/officeDocument/2006/relationships/slide" Target="/ppt/slides/slide5.xml" Id="Rf9bc1e3fe87c4bdd" /><Relationship Type="http://schemas.openxmlformats.org/officeDocument/2006/relationships/slide" Target="/ppt/slides/slide6.xml" Id="R3cc078c5435240f8" /><Relationship Type="http://schemas.openxmlformats.org/officeDocument/2006/relationships/slide" Target="/ppt/slides/slide7.xml" Id="R3876b19782f44d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de8807b65d46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7853e68844f35" /><Relationship Type="http://schemas.openxmlformats.org/officeDocument/2006/relationships/theme" Target="/ppt/slideMasters/theme/theme1.xml" Id="Rab9935afc10147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37853e68844f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e4279ef8847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ccc87634f4d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e67071afc47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65964b19b43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d2d6600fc42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a857cf0a341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1292d76ca40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PRIVATE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−35 061 162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−52 719 245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1 280 718 109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1 298 395 236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918 194 673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