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17eeba490544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cdf38a503b45c9"/>
  </p:sldMasterIdLst>
  <p:sldIdLst>
    <p:sldId xmlns:r="http://schemas.openxmlformats.org/officeDocument/2006/relationships" id="256" r:id="R621f636fe38747aa"/>
    <p:sldId xmlns:r="http://schemas.openxmlformats.org/officeDocument/2006/relationships" id="257" r:id="R9f678a445eed47c3"/>
    <p:sldId xmlns:r="http://schemas.openxmlformats.org/officeDocument/2006/relationships" id="258" r:id="R207d769f37e947c6"/>
    <p:sldId xmlns:r="http://schemas.openxmlformats.org/officeDocument/2006/relationships" id="259" r:id="Rdd842defd97b4856"/>
    <p:sldId xmlns:r="http://schemas.openxmlformats.org/officeDocument/2006/relationships" id="260" r:id="R701fe9aab5a9485c"/>
    <p:sldId xmlns:r="http://schemas.openxmlformats.org/officeDocument/2006/relationships" id="261" r:id="R216b899d5c564f49"/>
    <p:sldId xmlns:r="http://schemas.openxmlformats.org/officeDocument/2006/relationships" id="262" r:id="R1c328dbaa023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df38a503b45c9" /><Relationship Type="http://schemas.openxmlformats.org/officeDocument/2006/relationships/slide" Target="/ppt/slides/slide1.xml" Id="R621f636fe38747aa" /><Relationship Type="http://schemas.openxmlformats.org/officeDocument/2006/relationships/slide" Target="/ppt/slides/slide2.xml" Id="R9f678a445eed47c3" /><Relationship Type="http://schemas.openxmlformats.org/officeDocument/2006/relationships/slide" Target="/ppt/slides/slide3.xml" Id="R207d769f37e947c6" /><Relationship Type="http://schemas.openxmlformats.org/officeDocument/2006/relationships/slide" Target="/ppt/slides/slide4.xml" Id="Rdd842defd97b4856" /><Relationship Type="http://schemas.openxmlformats.org/officeDocument/2006/relationships/slide" Target="/ppt/slides/slide5.xml" Id="R701fe9aab5a9485c" /><Relationship Type="http://schemas.openxmlformats.org/officeDocument/2006/relationships/slide" Target="/ppt/slides/slide6.xml" Id="R216b899d5c564f49" /><Relationship Type="http://schemas.openxmlformats.org/officeDocument/2006/relationships/slide" Target="/ppt/slides/slide7.xml" Id="R1c328dbaa023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d6072403441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dd087c25f4495" /><Relationship Type="http://schemas.openxmlformats.org/officeDocument/2006/relationships/theme" Target="/ppt/slideMasters/theme/theme1.xml" Id="R8532474f526248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3dd087c25f44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8f363167c45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469c83eda4a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858d444b647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70ca0250c48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74c419e6b41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3c46d7a6441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569cce594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SELING BENGT CARL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Lensmann Hiorths allé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