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03f0c210c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511e5005b444e"/>
  </p:sldMasterIdLst>
  <p:sldIdLst>
    <p:sldId xmlns:r="http://schemas.openxmlformats.org/officeDocument/2006/relationships" id="256" r:id="Rbbde3cea78fa4f90"/>
    <p:sldId xmlns:r="http://schemas.openxmlformats.org/officeDocument/2006/relationships" id="257" r:id="Rc1ccf3d7cb9d445e"/>
    <p:sldId xmlns:r="http://schemas.openxmlformats.org/officeDocument/2006/relationships" id="258" r:id="Rcec4d88b36584a65"/>
    <p:sldId xmlns:r="http://schemas.openxmlformats.org/officeDocument/2006/relationships" id="259" r:id="R5d310997357b46cd"/>
    <p:sldId xmlns:r="http://schemas.openxmlformats.org/officeDocument/2006/relationships" id="260" r:id="R80e584a6bd8e47af"/>
    <p:sldId xmlns:r="http://schemas.openxmlformats.org/officeDocument/2006/relationships" id="261" r:id="Rd381198c6ff94fce"/>
    <p:sldId xmlns:r="http://schemas.openxmlformats.org/officeDocument/2006/relationships" id="262" r:id="R035e03143006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511e5005b444e" /><Relationship Type="http://schemas.openxmlformats.org/officeDocument/2006/relationships/slide" Target="/ppt/slides/slide1.xml" Id="Rbbde3cea78fa4f90" /><Relationship Type="http://schemas.openxmlformats.org/officeDocument/2006/relationships/slide" Target="/ppt/slides/slide2.xml" Id="Rc1ccf3d7cb9d445e" /><Relationship Type="http://schemas.openxmlformats.org/officeDocument/2006/relationships/slide" Target="/ppt/slides/slide3.xml" Id="Rcec4d88b36584a65" /><Relationship Type="http://schemas.openxmlformats.org/officeDocument/2006/relationships/slide" Target="/ppt/slides/slide4.xml" Id="R5d310997357b46cd" /><Relationship Type="http://schemas.openxmlformats.org/officeDocument/2006/relationships/slide" Target="/ppt/slides/slide5.xml" Id="R80e584a6bd8e47af" /><Relationship Type="http://schemas.openxmlformats.org/officeDocument/2006/relationships/slide" Target="/ppt/slides/slide6.xml" Id="Rd381198c6ff94fce" /><Relationship Type="http://schemas.openxmlformats.org/officeDocument/2006/relationships/slide" Target="/ppt/slides/slide7.xml" Id="R035e03143006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571eb76e3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6c4ffcb3432d" /><Relationship Type="http://schemas.openxmlformats.org/officeDocument/2006/relationships/theme" Target="/ppt/slideMasters/theme/theme1.xml" Id="R7a96be6e80f4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46c4ffcb3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fae0a1e342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6146ffd6c48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043c01c0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9a70948e9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d093f6177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2c48da98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2235295cd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