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1155ebda244d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90170a2cd84ca8"/>
  </p:sldMasterIdLst>
  <p:sldIdLst>
    <p:sldId xmlns:r="http://schemas.openxmlformats.org/officeDocument/2006/relationships" id="256" r:id="R51439ecc7cd14c9c"/>
    <p:sldId xmlns:r="http://schemas.openxmlformats.org/officeDocument/2006/relationships" id="257" r:id="R0c4aadb27b3141ae"/>
    <p:sldId xmlns:r="http://schemas.openxmlformats.org/officeDocument/2006/relationships" id="258" r:id="R3999a133c19c4226"/>
    <p:sldId xmlns:r="http://schemas.openxmlformats.org/officeDocument/2006/relationships" id="259" r:id="R0ef237c54d304d23"/>
    <p:sldId xmlns:r="http://schemas.openxmlformats.org/officeDocument/2006/relationships" id="260" r:id="R63e6c2ec65c74ef1"/>
    <p:sldId xmlns:r="http://schemas.openxmlformats.org/officeDocument/2006/relationships" id="261" r:id="R7ecdc4f652aa459b"/>
    <p:sldId xmlns:r="http://schemas.openxmlformats.org/officeDocument/2006/relationships" id="262" r:id="R60cc4aa30f054a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0170a2cd84ca8" /><Relationship Type="http://schemas.openxmlformats.org/officeDocument/2006/relationships/slide" Target="/ppt/slides/slide1.xml" Id="R51439ecc7cd14c9c" /><Relationship Type="http://schemas.openxmlformats.org/officeDocument/2006/relationships/slide" Target="/ppt/slides/slide2.xml" Id="R0c4aadb27b3141ae" /><Relationship Type="http://schemas.openxmlformats.org/officeDocument/2006/relationships/slide" Target="/ppt/slides/slide3.xml" Id="R3999a133c19c4226" /><Relationship Type="http://schemas.openxmlformats.org/officeDocument/2006/relationships/slide" Target="/ppt/slides/slide4.xml" Id="R0ef237c54d304d23" /><Relationship Type="http://schemas.openxmlformats.org/officeDocument/2006/relationships/slide" Target="/ppt/slides/slide5.xml" Id="R63e6c2ec65c74ef1" /><Relationship Type="http://schemas.openxmlformats.org/officeDocument/2006/relationships/slide" Target="/ppt/slides/slide6.xml" Id="R7ecdc4f652aa459b" /><Relationship Type="http://schemas.openxmlformats.org/officeDocument/2006/relationships/slide" Target="/ppt/slides/slide7.xml" Id="R60cc4aa30f054a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1cf65b76149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26bfb8def40a9" /><Relationship Type="http://schemas.openxmlformats.org/officeDocument/2006/relationships/theme" Target="/ppt/slideMasters/theme/theme1.xml" Id="Re8d1dd142820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d26bfb8def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2a358f075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addff0456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c0cdc2806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29c2aef89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ff6058db647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1c0eef29a4c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c80c8f01a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