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53f7ee50e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30902908e4a88"/>
  </p:sldMasterIdLst>
  <p:sldIdLst>
    <p:sldId xmlns:r="http://schemas.openxmlformats.org/officeDocument/2006/relationships" id="256" r:id="Rcb88a6f15639428f"/>
    <p:sldId xmlns:r="http://schemas.openxmlformats.org/officeDocument/2006/relationships" id="257" r:id="R0825b815f1fb40cb"/>
    <p:sldId xmlns:r="http://schemas.openxmlformats.org/officeDocument/2006/relationships" id="258" r:id="R998c2aaa1c6e45bf"/>
    <p:sldId xmlns:r="http://schemas.openxmlformats.org/officeDocument/2006/relationships" id="259" r:id="R268cd2e81be44e14"/>
    <p:sldId xmlns:r="http://schemas.openxmlformats.org/officeDocument/2006/relationships" id="260" r:id="R4de6af9c73ff457b"/>
    <p:sldId xmlns:r="http://schemas.openxmlformats.org/officeDocument/2006/relationships" id="261" r:id="R4238c5c662454cac"/>
    <p:sldId xmlns:r="http://schemas.openxmlformats.org/officeDocument/2006/relationships" id="262" r:id="R6aa528d882a4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30902908e4a88" /><Relationship Type="http://schemas.openxmlformats.org/officeDocument/2006/relationships/slide" Target="/ppt/slides/slide1.xml" Id="Rcb88a6f15639428f" /><Relationship Type="http://schemas.openxmlformats.org/officeDocument/2006/relationships/slide" Target="/ppt/slides/slide2.xml" Id="R0825b815f1fb40cb" /><Relationship Type="http://schemas.openxmlformats.org/officeDocument/2006/relationships/slide" Target="/ppt/slides/slide3.xml" Id="R998c2aaa1c6e45bf" /><Relationship Type="http://schemas.openxmlformats.org/officeDocument/2006/relationships/slide" Target="/ppt/slides/slide4.xml" Id="R268cd2e81be44e14" /><Relationship Type="http://schemas.openxmlformats.org/officeDocument/2006/relationships/slide" Target="/ppt/slides/slide5.xml" Id="R4de6af9c73ff457b" /><Relationship Type="http://schemas.openxmlformats.org/officeDocument/2006/relationships/slide" Target="/ppt/slides/slide6.xml" Id="R4238c5c662454cac" /><Relationship Type="http://schemas.openxmlformats.org/officeDocument/2006/relationships/slide" Target="/ppt/slides/slide7.xml" Id="R6aa528d882a4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07acd9cb0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a08067f8c4254" /><Relationship Type="http://schemas.openxmlformats.org/officeDocument/2006/relationships/theme" Target="/ppt/slideMasters/theme/theme1.xml" Id="Rf0466c85e50c44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a08067f8c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aceaf262b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76130b9d1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5adeaeb7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c8cfa1d47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0339ece49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167990f814f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725e4f028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SKARE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FRANTZEN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