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90cb6f06a445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594a11d30d4775"/>
  </p:sldMasterIdLst>
  <p:sldIdLst>
    <p:sldId xmlns:r="http://schemas.openxmlformats.org/officeDocument/2006/relationships" id="256" r:id="R0d4ca1719d0b4cc4"/>
    <p:sldId xmlns:r="http://schemas.openxmlformats.org/officeDocument/2006/relationships" id="257" r:id="Red6189709458440f"/>
    <p:sldId xmlns:r="http://schemas.openxmlformats.org/officeDocument/2006/relationships" id="258" r:id="Re70e143444254fbc"/>
    <p:sldId xmlns:r="http://schemas.openxmlformats.org/officeDocument/2006/relationships" id="259" r:id="Rd251cd15d8734d35"/>
    <p:sldId xmlns:r="http://schemas.openxmlformats.org/officeDocument/2006/relationships" id="260" r:id="Re35c438b0913482d"/>
    <p:sldId xmlns:r="http://schemas.openxmlformats.org/officeDocument/2006/relationships" id="261" r:id="R75a14f3108b24951"/>
    <p:sldId xmlns:r="http://schemas.openxmlformats.org/officeDocument/2006/relationships" id="262" r:id="Rb9512daeb57344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94a11d30d4775" /><Relationship Type="http://schemas.openxmlformats.org/officeDocument/2006/relationships/slide" Target="/ppt/slides/slide1.xml" Id="R0d4ca1719d0b4cc4" /><Relationship Type="http://schemas.openxmlformats.org/officeDocument/2006/relationships/slide" Target="/ppt/slides/slide2.xml" Id="Red6189709458440f" /><Relationship Type="http://schemas.openxmlformats.org/officeDocument/2006/relationships/slide" Target="/ppt/slides/slide3.xml" Id="Re70e143444254fbc" /><Relationship Type="http://schemas.openxmlformats.org/officeDocument/2006/relationships/slide" Target="/ppt/slides/slide4.xml" Id="Rd251cd15d8734d35" /><Relationship Type="http://schemas.openxmlformats.org/officeDocument/2006/relationships/slide" Target="/ppt/slides/slide5.xml" Id="Re35c438b0913482d" /><Relationship Type="http://schemas.openxmlformats.org/officeDocument/2006/relationships/slide" Target="/ppt/slides/slide6.xml" Id="R75a14f3108b24951" /><Relationship Type="http://schemas.openxmlformats.org/officeDocument/2006/relationships/slide" Target="/ppt/slides/slide7.xml" Id="Rb9512daeb57344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30cf41d0e4b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7e34e763a476a" /><Relationship Type="http://schemas.openxmlformats.org/officeDocument/2006/relationships/theme" Target="/ppt/slideMasters/theme/theme1.xml" Id="R304cc6a822a744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57e34e763a47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b677441464e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126bca3b14c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79a85106e4d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069a4c48a4d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7c55863e142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39735a04f40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520a79b8d42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DAKKI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DAKKI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DAKKI DRIFT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DAKKI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DAKKI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DAKKI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3 718 961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17 064 130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22 103 664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DAKKI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DAKKI B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DAKKI A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DAKKI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917 998 620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DAKKI DRIFT AS</a:t>
            </a:r>
          </a:p>
        </p:txBody>
      </p:sp>
    </p:spTree>
  </p:cSld>
  <p:clrMapOvr>
    <a:masterClrMapping xmlns:a="http://schemas.openxmlformats.org/drawingml/2006/main"/>
  </p:clrMapOvr>
</p:sld>
</file>