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6fc98a32d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2bcbf0dea477d"/>
  </p:sldMasterIdLst>
  <p:sldIdLst>
    <p:sldId xmlns:r="http://schemas.openxmlformats.org/officeDocument/2006/relationships" id="256" r:id="Rd2ce893793a847e1"/>
    <p:sldId xmlns:r="http://schemas.openxmlformats.org/officeDocument/2006/relationships" id="257" r:id="Ra4ea646929d14bea"/>
    <p:sldId xmlns:r="http://schemas.openxmlformats.org/officeDocument/2006/relationships" id="258" r:id="R4495db2e3dd94854"/>
    <p:sldId xmlns:r="http://schemas.openxmlformats.org/officeDocument/2006/relationships" id="259" r:id="R6b480b709f1447e5"/>
    <p:sldId xmlns:r="http://schemas.openxmlformats.org/officeDocument/2006/relationships" id="260" r:id="Ra7b1f561ebd44cc2"/>
    <p:sldId xmlns:r="http://schemas.openxmlformats.org/officeDocument/2006/relationships" id="261" r:id="R162095f392ab4d98"/>
    <p:sldId xmlns:r="http://schemas.openxmlformats.org/officeDocument/2006/relationships" id="262" r:id="R447ba40c59a145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2bcbf0dea477d" /><Relationship Type="http://schemas.openxmlformats.org/officeDocument/2006/relationships/slide" Target="/ppt/slides/slide1.xml" Id="Rd2ce893793a847e1" /><Relationship Type="http://schemas.openxmlformats.org/officeDocument/2006/relationships/slide" Target="/ppt/slides/slide2.xml" Id="Ra4ea646929d14bea" /><Relationship Type="http://schemas.openxmlformats.org/officeDocument/2006/relationships/slide" Target="/ppt/slides/slide3.xml" Id="R4495db2e3dd94854" /><Relationship Type="http://schemas.openxmlformats.org/officeDocument/2006/relationships/slide" Target="/ppt/slides/slide4.xml" Id="R6b480b709f1447e5" /><Relationship Type="http://schemas.openxmlformats.org/officeDocument/2006/relationships/slide" Target="/ppt/slides/slide5.xml" Id="Ra7b1f561ebd44cc2" /><Relationship Type="http://schemas.openxmlformats.org/officeDocument/2006/relationships/slide" Target="/ppt/slides/slide6.xml" Id="R162095f392ab4d98" /><Relationship Type="http://schemas.openxmlformats.org/officeDocument/2006/relationships/slide" Target="/ppt/slides/slide7.xml" Id="R447ba40c59a145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0d88661fd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82718883432e" /><Relationship Type="http://schemas.openxmlformats.org/officeDocument/2006/relationships/theme" Target="/ppt/slideMasters/theme/theme1.xml" Id="R22288a0e875f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a82718883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c466416a84e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033ddd3054a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3dcdb5060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fbd20df72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e41a71fdc4f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fbc5bd25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90136f872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