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fc506802d42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1d0bd87ba64d28"/>
  </p:sldMasterIdLst>
  <p:sldIdLst>
    <p:sldId xmlns:r="http://schemas.openxmlformats.org/officeDocument/2006/relationships" id="256" r:id="R03f840f5ec2e4407"/>
    <p:sldId xmlns:r="http://schemas.openxmlformats.org/officeDocument/2006/relationships" id="257" r:id="Re876d334fc824f57"/>
    <p:sldId xmlns:r="http://schemas.openxmlformats.org/officeDocument/2006/relationships" id="258" r:id="R8c19e5e979944bad"/>
    <p:sldId xmlns:r="http://schemas.openxmlformats.org/officeDocument/2006/relationships" id="259" r:id="R5babd07e70af4615"/>
    <p:sldId xmlns:r="http://schemas.openxmlformats.org/officeDocument/2006/relationships" id="260" r:id="R91f628f353f446e2"/>
    <p:sldId xmlns:r="http://schemas.openxmlformats.org/officeDocument/2006/relationships" id="261" r:id="Rcbfb206eadf244d9"/>
    <p:sldId xmlns:r="http://schemas.openxmlformats.org/officeDocument/2006/relationships" id="262" r:id="Rf20651e0f0d242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d0bd87ba64d28" /><Relationship Type="http://schemas.openxmlformats.org/officeDocument/2006/relationships/slide" Target="/ppt/slides/slide1.xml" Id="R03f840f5ec2e4407" /><Relationship Type="http://schemas.openxmlformats.org/officeDocument/2006/relationships/slide" Target="/ppt/slides/slide2.xml" Id="Re876d334fc824f57" /><Relationship Type="http://schemas.openxmlformats.org/officeDocument/2006/relationships/slide" Target="/ppt/slides/slide3.xml" Id="R8c19e5e979944bad" /><Relationship Type="http://schemas.openxmlformats.org/officeDocument/2006/relationships/slide" Target="/ppt/slides/slide4.xml" Id="R5babd07e70af4615" /><Relationship Type="http://schemas.openxmlformats.org/officeDocument/2006/relationships/slide" Target="/ppt/slides/slide5.xml" Id="R91f628f353f446e2" /><Relationship Type="http://schemas.openxmlformats.org/officeDocument/2006/relationships/slide" Target="/ppt/slides/slide6.xml" Id="Rcbfb206eadf244d9" /><Relationship Type="http://schemas.openxmlformats.org/officeDocument/2006/relationships/slide" Target="/ppt/slides/slide7.xml" Id="Rf20651e0f0d242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b73d395cf4c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11bd05d884bf8" /><Relationship Type="http://schemas.openxmlformats.org/officeDocument/2006/relationships/theme" Target="/ppt/slideMasters/theme/theme1.xml" Id="Rf9b8c793a27e4f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b11bd05d884b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1636d82b941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14cfedb904e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e9443342e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72543f78b4c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58febe9e94d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702abea6849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3890a3a5541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ALSTAD-RYGG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ALSTAD-RYGG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ALSTAD-RYGG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ALSTAD-RYGG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ALSTAD-RYGG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ALSTAD-RYGG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1 644 104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ALSTAD-RYGG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ALSTAD-RYGG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ALSTAD-RYGG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Gomperudgata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917 910 049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ALSTAD-RYGG HOLDING AS</a:t>
            </a:r>
          </a:p>
        </p:txBody>
      </p:sp>
    </p:spTree>
  </p:cSld>
  <p:clrMapOvr>
    <a:masterClrMapping xmlns:a="http://schemas.openxmlformats.org/drawingml/2006/main"/>
  </p:clrMapOvr>
</p:sld>
</file>