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c6823eb45245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8b4c0e1f14bbc"/>
  </p:sldMasterIdLst>
  <p:sldIdLst>
    <p:sldId xmlns:r="http://schemas.openxmlformats.org/officeDocument/2006/relationships" id="256" r:id="R5556894288c74a92"/>
    <p:sldId xmlns:r="http://schemas.openxmlformats.org/officeDocument/2006/relationships" id="257" r:id="Rc7ddc61c5a9b4d62"/>
    <p:sldId xmlns:r="http://schemas.openxmlformats.org/officeDocument/2006/relationships" id="258" r:id="R217ed06673864651"/>
    <p:sldId xmlns:r="http://schemas.openxmlformats.org/officeDocument/2006/relationships" id="259" r:id="R15cc66e986024c9c"/>
    <p:sldId xmlns:r="http://schemas.openxmlformats.org/officeDocument/2006/relationships" id="260" r:id="R865694853ef14ea2"/>
    <p:sldId xmlns:r="http://schemas.openxmlformats.org/officeDocument/2006/relationships" id="261" r:id="Reaffb2c05d1745a2"/>
    <p:sldId xmlns:r="http://schemas.openxmlformats.org/officeDocument/2006/relationships" id="262" r:id="R84071e25d927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8b4c0e1f14bbc" /><Relationship Type="http://schemas.openxmlformats.org/officeDocument/2006/relationships/slide" Target="/ppt/slides/slide1.xml" Id="R5556894288c74a92" /><Relationship Type="http://schemas.openxmlformats.org/officeDocument/2006/relationships/slide" Target="/ppt/slides/slide2.xml" Id="Rc7ddc61c5a9b4d62" /><Relationship Type="http://schemas.openxmlformats.org/officeDocument/2006/relationships/slide" Target="/ppt/slides/slide3.xml" Id="R217ed06673864651" /><Relationship Type="http://schemas.openxmlformats.org/officeDocument/2006/relationships/slide" Target="/ppt/slides/slide4.xml" Id="R15cc66e986024c9c" /><Relationship Type="http://schemas.openxmlformats.org/officeDocument/2006/relationships/slide" Target="/ppt/slides/slide5.xml" Id="R865694853ef14ea2" /><Relationship Type="http://schemas.openxmlformats.org/officeDocument/2006/relationships/slide" Target="/ppt/slides/slide6.xml" Id="Reaffb2c05d1745a2" /><Relationship Type="http://schemas.openxmlformats.org/officeDocument/2006/relationships/slide" Target="/ppt/slides/slide7.xml" Id="R84071e25d927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599fe4a9144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fbb29b7054376" /><Relationship Type="http://schemas.openxmlformats.org/officeDocument/2006/relationships/theme" Target="/ppt/slideMasters/theme/theme1.xml" Id="R4414c38cb5b646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fbb29b70543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61501431a4e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87e3208b444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420086bd840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3c4b3664b4d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2acc89bc544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499f5f87140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a2609031a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HAUGSNES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HAUGSNES EIENDOM AS ble etablert [år] og holder til i Båtsfjord.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10 096 666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17 554 237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HAUGSNES TOR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9990 Båtsfjord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917 877 181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