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19b5483fc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3f5a342c724964"/>
  </p:sldMasterIdLst>
  <p:sldIdLst>
    <p:sldId xmlns:r="http://schemas.openxmlformats.org/officeDocument/2006/relationships" id="256" r:id="R5ec0752761304e0c"/>
    <p:sldId xmlns:r="http://schemas.openxmlformats.org/officeDocument/2006/relationships" id="257" r:id="R65892763a1604e46"/>
    <p:sldId xmlns:r="http://schemas.openxmlformats.org/officeDocument/2006/relationships" id="258" r:id="Re1f917b102a147bf"/>
    <p:sldId xmlns:r="http://schemas.openxmlformats.org/officeDocument/2006/relationships" id="259" r:id="Rf2c71cea6261403b"/>
    <p:sldId xmlns:r="http://schemas.openxmlformats.org/officeDocument/2006/relationships" id="260" r:id="Rad6df892ded04c38"/>
    <p:sldId xmlns:r="http://schemas.openxmlformats.org/officeDocument/2006/relationships" id="261" r:id="R7fd2bf20f98840f6"/>
    <p:sldId xmlns:r="http://schemas.openxmlformats.org/officeDocument/2006/relationships" id="262" r:id="R22b90add5cd24f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f5a342c724964" /><Relationship Type="http://schemas.openxmlformats.org/officeDocument/2006/relationships/slide" Target="/ppt/slides/slide1.xml" Id="R5ec0752761304e0c" /><Relationship Type="http://schemas.openxmlformats.org/officeDocument/2006/relationships/slide" Target="/ppt/slides/slide2.xml" Id="R65892763a1604e46" /><Relationship Type="http://schemas.openxmlformats.org/officeDocument/2006/relationships/slide" Target="/ppt/slides/slide3.xml" Id="Re1f917b102a147bf" /><Relationship Type="http://schemas.openxmlformats.org/officeDocument/2006/relationships/slide" Target="/ppt/slides/slide4.xml" Id="Rf2c71cea6261403b" /><Relationship Type="http://schemas.openxmlformats.org/officeDocument/2006/relationships/slide" Target="/ppt/slides/slide5.xml" Id="Rad6df892ded04c38" /><Relationship Type="http://schemas.openxmlformats.org/officeDocument/2006/relationships/slide" Target="/ppt/slides/slide6.xml" Id="R7fd2bf20f98840f6" /><Relationship Type="http://schemas.openxmlformats.org/officeDocument/2006/relationships/slide" Target="/ppt/slides/slide7.xml" Id="R22b90add5cd24f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9e6b1ad95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86f2958b740af" /><Relationship Type="http://schemas.openxmlformats.org/officeDocument/2006/relationships/theme" Target="/ppt/slideMasters/theme/theme1.xml" Id="Rccbd297ebd8f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86f2958b7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751e777a3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1edc402f1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f95ef337c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17330a6ac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a7a9c65bb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9658f7c04a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a2206d278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