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bf43d03ca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71cedaef4a4246"/>
  </p:sldMasterIdLst>
  <p:sldIdLst>
    <p:sldId xmlns:r="http://schemas.openxmlformats.org/officeDocument/2006/relationships" id="256" r:id="Ra69b9b1f325b41bf"/>
    <p:sldId xmlns:r="http://schemas.openxmlformats.org/officeDocument/2006/relationships" id="257" r:id="R9d40bed5e5d642fc"/>
    <p:sldId xmlns:r="http://schemas.openxmlformats.org/officeDocument/2006/relationships" id="258" r:id="Rc31767cf2831441c"/>
    <p:sldId xmlns:r="http://schemas.openxmlformats.org/officeDocument/2006/relationships" id="259" r:id="Rac697bb6b32e4f7d"/>
    <p:sldId xmlns:r="http://schemas.openxmlformats.org/officeDocument/2006/relationships" id="260" r:id="R9c79a504fd754cbd"/>
    <p:sldId xmlns:r="http://schemas.openxmlformats.org/officeDocument/2006/relationships" id="261" r:id="Ree385f0040534d2d"/>
    <p:sldId xmlns:r="http://schemas.openxmlformats.org/officeDocument/2006/relationships" id="262" r:id="Ra844678c8df845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1cedaef4a4246" /><Relationship Type="http://schemas.openxmlformats.org/officeDocument/2006/relationships/slide" Target="/ppt/slides/slide1.xml" Id="Ra69b9b1f325b41bf" /><Relationship Type="http://schemas.openxmlformats.org/officeDocument/2006/relationships/slide" Target="/ppt/slides/slide2.xml" Id="R9d40bed5e5d642fc" /><Relationship Type="http://schemas.openxmlformats.org/officeDocument/2006/relationships/slide" Target="/ppt/slides/slide3.xml" Id="Rc31767cf2831441c" /><Relationship Type="http://schemas.openxmlformats.org/officeDocument/2006/relationships/slide" Target="/ppt/slides/slide4.xml" Id="Rac697bb6b32e4f7d" /><Relationship Type="http://schemas.openxmlformats.org/officeDocument/2006/relationships/slide" Target="/ppt/slides/slide5.xml" Id="R9c79a504fd754cbd" /><Relationship Type="http://schemas.openxmlformats.org/officeDocument/2006/relationships/slide" Target="/ppt/slides/slide6.xml" Id="Ree385f0040534d2d" /><Relationship Type="http://schemas.openxmlformats.org/officeDocument/2006/relationships/slide" Target="/ppt/slides/slide7.xml" Id="Ra844678c8df845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f41ab4383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f8716e43a4391" /><Relationship Type="http://schemas.openxmlformats.org/officeDocument/2006/relationships/theme" Target="/ppt/slideMasters/theme/theme1.xml" Id="R376f931fb11144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f8716e43a43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ac56495a1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542e1a8e1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b24d3b08b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42e7ae46041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f8f9f7eed4b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4dbe2e61f48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9ae3232d543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QRG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ELYSTRAND ELIJAH N G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Linges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