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bd25cc6be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f3fe01dea457e"/>
  </p:sldMasterIdLst>
  <p:sldIdLst>
    <p:sldId xmlns:r="http://schemas.openxmlformats.org/officeDocument/2006/relationships" id="256" r:id="Rbfa7cd0d050849c7"/>
    <p:sldId xmlns:r="http://schemas.openxmlformats.org/officeDocument/2006/relationships" id="257" r:id="Re44115154f2f424c"/>
    <p:sldId xmlns:r="http://schemas.openxmlformats.org/officeDocument/2006/relationships" id="258" r:id="Rdfa0923cd2564a42"/>
    <p:sldId xmlns:r="http://schemas.openxmlformats.org/officeDocument/2006/relationships" id="259" r:id="Rfccd8bab53ac4cf0"/>
    <p:sldId xmlns:r="http://schemas.openxmlformats.org/officeDocument/2006/relationships" id="260" r:id="Rd6a3e43da1624b63"/>
    <p:sldId xmlns:r="http://schemas.openxmlformats.org/officeDocument/2006/relationships" id="261" r:id="R631fa7fb5aec4e1b"/>
    <p:sldId xmlns:r="http://schemas.openxmlformats.org/officeDocument/2006/relationships" id="262" r:id="R53c50426e2d6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f3fe01dea457e" /><Relationship Type="http://schemas.openxmlformats.org/officeDocument/2006/relationships/slide" Target="/ppt/slides/slide1.xml" Id="Rbfa7cd0d050849c7" /><Relationship Type="http://schemas.openxmlformats.org/officeDocument/2006/relationships/slide" Target="/ppt/slides/slide2.xml" Id="Re44115154f2f424c" /><Relationship Type="http://schemas.openxmlformats.org/officeDocument/2006/relationships/slide" Target="/ppt/slides/slide3.xml" Id="Rdfa0923cd2564a42" /><Relationship Type="http://schemas.openxmlformats.org/officeDocument/2006/relationships/slide" Target="/ppt/slides/slide4.xml" Id="Rfccd8bab53ac4cf0" /><Relationship Type="http://schemas.openxmlformats.org/officeDocument/2006/relationships/slide" Target="/ppt/slides/slide5.xml" Id="Rd6a3e43da1624b63" /><Relationship Type="http://schemas.openxmlformats.org/officeDocument/2006/relationships/slide" Target="/ppt/slides/slide6.xml" Id="R631fa7fb5aec4e1b" /><Relationship Type="http://schemas.openxmlformats.org/officeDocument/2006/relationships/slide" Target="/ppt/slides/slide7.xml" Id="R53c50426e2d6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c178cc9d8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b0f2bee54096" /><Relationship Type="http://schemas.openxmlformats.org/officeDocument/2006/relationships/theme" Target="/ppt/slideMasters/theme/theme1.xml" Id="R4235b43f91f4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eb0f2bee5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65291d97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7de6e8cf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c1053f49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80da82ec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842b559d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76bff154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cb3a2875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