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05de69c38c43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afa5734a0f4b23"/>
  </p:sldMasterIdLst>
  <p:sldIdLst>
    <p:sldId xmlns:r="http://schemas.openxmlformats.org/officeDocument/2006/relationships" id="256" r:id="R898ba1536adb472a"/>
    <p:sldId xmlns:r="http://schemas.openxmlformats.org/officeDocument/2006/relationships" id="257" r:id="Rb76f658e5e124489"/>
    <p:sldId xmlns:r="http://schemas.openxmlformats.org/officeDocument/2006/relationships" id="258" r:id="Re4d80ef1354244ad"/>
    <p:sldId xmlns:r="http://schemas.openxmlformats.org/officeDocument/2006/relationships" id="259" r:id="Ra9703e0f46d14f9b"/>
    <p:sldId xmlns:r="http://schemas.openxmlformats.org/officeDocument/2006/relationships" id="260" r:id="R547904e2acf44d72"/>
    <p:sldId xmlns:r="http://schemas.openxmlformats.org/officeDocument/2006/relationships" id="261" r:id="R843e650af2cb464c"/>
    <p:sldId xmlns:r="http://schemas.openxmlformats.org/officeDocument/2006/relationships" id="262" r:id="R0d17a0eedab049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afa5734a0f4b23" /><Relationship Type="http://schemas.openxmlformats.org/officeDocument/2006/relationships/slide" Target="/ppt/slides/slide1.xml" Id="R898ba1536adb472a" /><Relationship Type="http://schemas.openxmlformats.org/officeDocument/2006/relationships/slide" Target="/ppt/slides/slide2.xml" Id="Rb76f658e5e124489" /><Relationship Type="http://schemas.openxmlformats.org/officeDocument/2006/relationships/slide" Target="/ppt/slides/slide3.xml" Id="Re4d80ef1354244ad" /><Relationship Type="http://schemas.openxmlformats.org/officeDocument/2006/relationships/slide" Target="/ppt/slides/slide4.xml" Id="Ra9703e0f46d14f9b" /><Relationship Type="http://schemas.openxmlformats.org/officeDocument/2006/relationships/slide" Target="/ppt/slides/slide5.xml" Id="R547904e2acf44d72" /><Relationship Type="http://schemas.openxmlformats.org/officeDocument/2006/relationships/slide" Target="/ppt/slides/slide6.xml" Id="R843e650af2cb464c" /><Relationship Type="http://schemas.openxmlformats.org/officeDocument/2006/relationships/slide" Target="/ppt/slides/slide7.xml" Id="R0d17a0eedab049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b08b87e7774f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53b5ce9c0487d" /><Relationship Type="http://schemas.openxmlformats.org/officeDocument/2006/relationships/theme" Target="/ppt/slideMasters/theme/theme1.xml" Id="R3b2126089c2c40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853b5ce9c048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9fa0f880943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99909b09f4a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0bd4a62ba4a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d03ac768c46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d4a8713294a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c312a1ecb42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eef2ad4ab45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KALD &amp; VARM INSTALLASJON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 &amp; VARM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KALD &amp; VARM INSTALLASJON AS ble etablert [år] og holder til i Fetsund.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 &amp; VARM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 &amp; VARM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 &amp; VARM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13 897 409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2 201 605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1 728 142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1 701 633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4 939 278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 &amp; VARM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ENGTRØ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 &amp; VARM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Rovenvei 253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1900 Fetsund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917 848 645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 &amp; VARM INSTALLASJON AS</a:t>
            </a:r>
          </a:p>
        </p:txBody>
      </p:sp>
    </p:spTree>
  </p:cSld>
  <p:clrMapOvr>
    <a:masterClrMapping xmlns:a="http://schemas.openxmlformats.org/drawingml/2006/main"/>
  </p:clrMapOvr>
</p:sld>
</file>