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54f48e532443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46957a25324986"/>
  </p:sldMasterIdLst>
  <p:sldIdLst>
    <p:sldId xmlns:r="http://schemas.openxmlformats.org/officeDocument/2006/relationships" id="256" r:id="R7a206ace9679423e"/>
    <p:sldId xmlns:r="http://schemas.openxmlformats.org/officeDocument/2006/relationships" id="257" r:id="R525fe783567c40a1"/>
    <p:sldId xmlns:r="http://schemas.openxmlformats.org/officeDocument/2006/relationships" id="258" r:id="R11ce9ee982934edd"/>
    <p:sldId xmlns:r="http://schemas.openxmlformats.org/officeDocument/2006/relationships" id="259" r:id="R8cbd7cdea3224731"/>
    <p:sldId xmlns:r="http://schemas.openxmlformats.org/officeDocument/2006/relationships" id="260" r:id="Rcf057623b1914979"/>
    <p:sldId xmlns:r="http://schemas.openxmlformats.org/officeDocument/2006/relationships" id="261" r:id="R2ed42cda9ece44c1"/>
    <p:sldId xmlns:r="http://schemas.openxmlformats.org/officeDocument/2006/relationships" id="262" r:id="R4105104c3b724b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46957a25324986" /><Relationship Type="http://schemas.openxmlformats.org/officeDocument/2006/relationships/slide" Target="/ppt/slides/slide1.xml" Id="R7a206ace9679423e" /><Relationship Type="http://schemas.openxmlformats.org/officeDocument/2006/relationships/slide" Target="/ppt/slides/slide2.xml" Id="R525fe783567c40a1" /><Relationship Type="http://schemas.openxmlformats.org/officeDocument/2006/relationships/slide" Target="/ppt/slides/slide3.xml" Id="R11ce9ee982934edd" /><Relationship Type="http://schemas.openxmlformats.org/officeDocument/2006/relationships/slide" Target="/ppt/slides/slide4.xml" Id="R8cbd7cdea3224731" /><Relationship Type="http://schemas.openxmlformats.org/officeDocument/2006/relationships/slide" Target="/ppt/slides/slide5.xml" Id="Rcf057623b1914979" /><Relationship Type="http://schemas.openxmlformats.org/officeDocument/2006/relationships/slide" Target="/ppt/slides/slide6.xml" Id="R2ed42cda9ece44c1" /><Relationship Type="http://schemas.openxmlformats.org/officeDocument/2006/relationships/slide" Target="/ppt/slides/slide7.xml" Id="R4105104c3b724b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5a6f5b220543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e7c0e66b4471a" /><Relationship Type="http://schemas.openxmlformats.org/officeDocument/2006/relationships/theme" Target="/ppt/slideMasters/theme/theme1.xml" Id="R6e7a8821955e49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be7c0e66b447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330f63c574f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e2e28f29d4f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9a533cc204e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947b7e5e946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6e78c15fb4d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8142cf28040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3056257b44d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A-R HELGEMO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A-R HELGEMO HOLDING AS ble etablert [år] og holder til i Singsås.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482 094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679 656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 ROAR HELGEMO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Arnt Roar Helgemo, Singsås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7387 Singsås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917 841 012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