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f7ffd5842f43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1fdc79ccde4602"/>
  </p:sldMasterIdLst>
  <p:sldIdLst>
    <p:sldId xmlns:r="http://schemas.openxmlformats.org/officeDocument/2006/relationships" id="256" r:id="R3a49ae971eaa47cf"/>
    <p:sldId xmlns:r="http://schemas.openxmlformats.org/officeDocument/2006/relationships" id="257" r:id="R3d62776f3415452c"/>
    <p:sldId xmlns:r="http://schemas.openxmlformats.org/officeDocument/2006/relationships" id="258" r:id="Rd36becb949694c10"/>
    <p:sldId xmlns:r="http://schemas.openxmlformats.org/officeDocument/2006/relationships" id="259" r:id="Ra9bb82d7d5da4e3f"/>
    <p:sldId xmlns:r="http://schemas.openxmlformats.org/officeDocument/2006/relationships" id="260" r:id="R7d36347a40a44eed"/>
    <p:sldId xmlns:r="http://schemas.openxmlformats.org/officeDocument/2006/relationships" id="261" r:id="R2772d419271342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1fdc79ccde4602" /><Relationship Type="http://schemas.openxmlformats.org/officeDocument/2006/relationships/slide" Target="/ppt/slides/slide1.xml" Id="R3a49ae971eaa47cf" /><Relationship Type="http://schemas.openxmlformats.org/officeDocument/2006/relationships/slide" Target="/ppt/slides/slide2.xml" Id="R3d62776f3415452c" /><Relationship Type="http://schemas.openxmlformats.org/officeDocument/2006/relationships/slide" Target="/ppt/slides/slide3.xml" Id="Rd36becb949694c10" /><Relationship Type="http://schemas.openxmlformats.org/officeDocument/2006/relationships/slide" Target="/ppt/slides/slide4.xml" Id="Ra9bb82d7d5da4e3f" /><Relationship Type="http://schemas.openxmlformats.org/officeDocument/2006/relationships/slide" Target="/ppt/slides/slide5.xml" Id="R7d36347a40a44eed" /><Relationship Type="http://schemas.openxmlformats.org/officeDocument/2006/relationships/slide" Target="/ppt/slides/slide6.xml" Id="R2772d419271342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6df64b831349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229d34c1f409d" /><Relationship Type="http://schemas.openxmlformats.org/officeDocument/2006/relationships/theme" Target="/ppt/slideMasters/theme/theme1.xml" Id="Rd84d42282d164d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e229d34c1f40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8c57be0fb4f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6d545e4924a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38fe062c94c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a1db3bd334e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4babdaab947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7aef561eb44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A-R HELGEMO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Arnt Roar Helgemo,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917 841 012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