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96f1865739147d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ed5664097694077"/>
  </p:sldMasterIdLst>
  <p:sldIdLst>
    <p:sldId xmlns:r="http://schemas.openxmlformats.org/officeDocument/2006/relationships" id="256" r:id="Rf27944221382451f"/>
    <p:sldId xmlns:r="http://schemas.openxmlformats.org/officeDocument/2006/relationships" id="257" r:id="R71861f317ae546bc"/>
    <p:sldId xmlns:r="http://schemas.openxmlformats.org/officeDocument/2006/relationships" id="258" r:id="R5a3be3b389a244fb"/>
    <p:sldId xmlns:r="http://schemas.openxmlformats.org/officeDocument/2006/relationships" id="259" r:id="R1725bb8ab471444a"/>
    <p:sldId xmlns:r="http://schemas.openxmlformats.org/officeDocument/2006/relationships" id="260" r:id="R468ae91b12334d92"/>
    <p:sldId xmlns:r="http://schemas.openxmlformats.org/officeDocument/2006/relationships" id="261" r:id="Rd13921faac7346f7"/>
    <p:sldId xmlns:r="http://schemas.openxmlformats.org/officeDocument/2006/relationships" id="262" r:id="Rf868384b4e23430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d5664097694077" /><Relationship Type="http://schemas.openxmlformats.org/officeDocument/2006/relationships/slide" Target="/ppt/slides/slide1.xml" Id="Rf27944221382451f" /><Relationship Type="http://schemas.openxmlformats.org/officeDocument/2006/relationships/slide" Target="/ppt/slides/slide2.xml" Id="R71861f317ae546bc" /><Relationship Type="http://schemas.openxmlformats.org/officeDocument/2006/relationships/slide" Target="/ppt/slides/slide3.xml" Id="R5a3be3b389a244fb" /><Relationship Type="http://schemas.openxmlformats.org/officeDocument/2006/relationships/slide" Target="/ppt/slides/slide4.xml" Id="R1725bb8ab471444a" /><Relationship Type="http://schemas.openxmlformats.org/officeDocument/2006/relationships/slide" Target="/ppt/slides/slide5.xml" Id="R468ae91b12334d92" /><Relationship Type="http://schemas.openxmlformats.org/officeDocument/2006/relationships/slide" Target="/ppt/slides/slide6.xml" Id="Rd13921faac7346f7" /><Relationship Type="http://schemas.openxmlformats.org/officeDocument/2006/relationships/slide" Target="/ppt/slides/slide7.xml" Id="Rf868384b4e23430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b1015b41f3540b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5ad9aa04ce4390" /><Relationship Type="http://schemas.openxmlformats.org/officeDocument/2006/relationships/theme" Target="/ppt/slideMasters/theme/theme1.xml" Id="Rac968fa28295471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95ad9aa04ce439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591a9b4510468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f5ed15692d4b8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ccf4e8767f476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b9b54ce8b2474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557507ebb740c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c31019b960446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9a9f671585421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ASKER HUS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HUS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ASKER HUS AS ble etablert [år] og holder til i Lampeland.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HUS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HUS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HUS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−130 214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−238 182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1 222 335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5 864 264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HUS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LE. INVEST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PROFIL INVEST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HUS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Numedalsvegen 2278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3623 Lampeland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917 825 521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HUS AS</a:t>
            </a:r>
          </a:p>
        </p:txBody>
      </p:sp>
    </p:spTree>
  </p:cSld>
  <p:clrMapOvr>
    <a:masterClrMapping xmlns:a="http://schemas.openxmlformats.org/drawingml/2006/main"/>
  </p:clrMapOvr>
</p:sld>
</file>