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c08d4a106f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bf6602df3a48c4"/>
  </p:sldMasterIdLst>
  <p:sldIdLst>
    <p:sldId xmlns:r="http://schemas.openxmlformats.org/officeDocument/2006/relationships" id="256" r:id="R7032e28219ec44b8"/>
    <p:sldId xmlns:r="http://schemas.openxmlformats.org/officeDocument/2006/relationships" id="257" r:id="R36a244ed8cb0488d"/>
    <p:sldId xmlns:r="http://schemas.openxmlformats.org/officeDocument/2006/relationships" id="258" r:id="Rae9be49060d64309"/>
    <p:sldId xmlns:r="http://schemas.openxmlformats.org/officeDocument/2006/relationships" id="259" r:id="Rbb316aeab0184e36"/>
    <p:sldId xmlns:r="http://schemas.openxmlformats.org/officeDocument/2006/relationships" id="260" r:id="R7bdf65b06d344351"/>
    <p:sldId xmlns:r="http://schemas.openxmlformats.org/officeDocument/2006/relationships" id="261" r:id="R68ceafa7fea042fd"/>
    <p:sldId xmlns:r="http://schemas.openxmlformats.org/officeDocument/2006/relationships" id="262" r:id="Rf5bf7ea0feb243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bf6602df3a48c4" /><Relationship Type="http://schemas.openxmlformats.org/officeDocument/2006/relationships/slide" Target="/ppt/slides/slide1.xml" Id="R7032e28219ec44b8" /><Relationship Type="http://schemas.openxmlformats.org/officeDocument/2006/relationships/slide" Target="/ppt/slides/slide2.xml" Id="R36a244ed8cb0488d" /><Relationship Type="http://schemas.openxmlformats.org/officeDocument/2006/relationships/slide" Target="/ppt/slides/slide3.xml" Id="Rae9be49060d64309" /><Relationship Type="http://schemas.openxmlformats.org/officeDocument/2006/relationships/slide" Target="/ppt/slides/slide4.xml" Id="Rbb316aeab0184e36" /><Relationship Type="http://schemas.openxmlformats.org/officeDocument/2006/relationships/slide" Target="/ppt/slides/slide5.xml" Id="R7bdf65b06d344351" /><Relationship Type="http://schemas.openxmlformats.org/officeDocument/2006/relationships/slide" Target="/ppt/slides/slide6.xml" Id="R68ceafa7fea042fd" /><Relationship Type="http://schemas.openxmlformats.org/officeDocument/2006/relationships/slide" Target="/ppt/slides/slide7.xml" Id="Rf5bf7ea0feb243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13095ea074c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9e3885e974895" /><Relationship Type="http://schemas.openxmlformats.org/officeDocument/2006/relationships/theme" Target="/ppt/slideMasters/theme/theme1.xml" Id="R465d41fefac24f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99e3885e9748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495fbd0a240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754fa342d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3d531a4fa45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0e4fac2d7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cb2ac40204a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42823238f4d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226b5f01b46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HOLDING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22 655 830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THORKEL OLSEN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