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20685150744f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6307912ddd4aae"/>
  </p:sldMasterIdLst>
  <p:sldIdLst>
    <p:sldId xmlns:r="http://schemas.openxmlformats.org/officeDocument/2006/relationships" id="256" r:id="Rfdf64a774917453c"/>
    <p:sldId xmlns:r="http://schemas.openxmlformats.org/officeDocument/2006/relationships" id="257" r:id="Re7fe283d8ec9476e"/>
    <p:sldId xmlns:r="http://schemas.openxmlformats.org/officeDocument/2006/relationships" id="258" r:id="Ra63aa58872a64ca3"/>
    <p:sldId xmlns:r="http://schemas.openxmlformats.org/officeDocument/2006/relationships" id="259" r:id="Rf8e3c8d129a74452"/>
    <p:sldId xmlns:r="http://schemas.openxmlformats.org/officeDocument/2006/relationships" id="260" r:id="R9b052c77b7d04fc6"/>
    <p:sldId xmlns:r="http://schemas.openxmlformats.org/officeDocument/2006/relationships" id="261" r:id="Reb7ebcbad7de413d"/>
    <p:sldId xmlns:r="http://schemas.openxmlformats.org/officeDocument/2006/relationships" id="262" r:id="Rd46581bff9a549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6307912ddd4aae" /><Relationship Type="http://schemas.openxmlformats.org/officeDocument/2006/relationships/slide" Target="/ppt/slides/slide1.xml" Id="Rfdf64a774917453c" /><Relationship Type="http://schemas.openxmlformats.org/officeDocument/2006/relationships/slide" Target="/ppt/slides/slide2.xml" Id="Re7fe283d8ec9476e" /><Relationship Type="http://schemas.openxmlformats.org/officeDocument/2006/relationships/slide" Target="/ppt/slides/slide3.xml" Id="Ra63aa58872a64ca3" /><Relationship Type="http://schemas.openxmlformats.org/officeDocument/2006/relationships/slide" Target="/ppt/slides/slide4.xml" Id="Rf8e3c8d129a74452" /><Relationship Type="http://schemas.openxmlformats.org/officeDocument/2006/relationships/slide" Target="/ppt/slides/slide5.xml" Id="R9b052c77b7d04fc6" /><Relationship Type="http://schemas.openxmlformats.org/officeDocument/2006/relationships/slide" Target="/ppt/slides/slide6.xml" Id="Reb7ebcbad7de413d" /><Relationship Type="http://schemas.openxmlformats.org/officeDocument/2006/relationships/slide" Target="/ppt/slides/slide7.xml" Id="Rd46581bff9a549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fcd95fb48d4b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1a399ece684bda" /><Relationship Type="http://schemas.openxmlformats.org/officeDocument/2006/relationships/theme" Target="/ppt/slideMasters/theme/theme1.xml" Id="R2e4d48239ea640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1a399ece684b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43239d05ab4a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1a5d0712b648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8d6437b4ce4d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0f4200c60b4a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d0947ba3fe41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c5b5b307a743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7f201ae8544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VS BYGG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VS BYGG HOLDING AS ble etablert [år] og holder til i Stadsbygd.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−35 354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2 429 636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2 466 412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LANGFJURRU HOLDING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STALLBAKKEN HOLDING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GRØNFLATEN GUNNAR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Teglverksveien 106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7105 Stadsbygd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917 640 521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