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1cf29a652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919cd51034f0a"/>
  </p:sldMasterIdLst>
  <p:sldIdLst>
    <p:sldId xmlns:r="http://schemas.openxmlformats.org/officeDocument/2006/relationships" id="256" r:id="R170616226b45423b"/>
    <p:sldId xmlns:r="http://schemas.openxmlformats.org/officeDocument/2006/relationships" id="257" r:id="R8a868558a42a4c33"/>
    <p:sldId xmlns:r="http://schemas.openxmlformats.org/officeDocument/2006/relationships" id="258" r:id="R15143a3a770848d0"/>
    <p:sldId xmlns:r="http://schemas.openxmlformats.org/officeDocument/2006/relationships" id="259" r:id="R51114f63474a424f"/>
    <p:sldId xmlns:r="http://schemas.openxmlformats.org/officeDocument/2006/relationships" id="260" r:id="Rd8e294342aad4870"/>
    <p:sldId xmlns:r="http://schemas.openxmlformats.org/officeDocument/2006/relationships" id="261" r:id="Rca3ef1907428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919cd51034f0a" /><Relationship Type="http://schemas.openxmlformats.org/officeDocument/2006/relationships/slide" Target="/ppt/slides/slide1.xml" Id="R170616226b45423b" /><Relationship Type="http://schemas.openxmlformats.org/officeDocument/2006/relationships/slide" Target="/ppt/slides/slide2.xml" Id="R8a868558a42a4c33" /><Relationship Type="http://schemas.openxmlformats.org/officeDocument/2006/relationships/slide" Target="/ppt/slides/slide3.xml" Id="R15143a3a770848d0" /><Relationship Type="http://schemas.openxmlformats.org/officeDocument/2006/relationships/slide" Target="/ppt/slides/slide4.xml" Id="R51114f63474a424f" /><Relationship Type="http://schemas.openxmlformats.org/officeDocument/2006/relationships/slide" Target="/ppt/slides/slide5.xml" Id="Rd8e294342aad4870" /><Relationship Type="http://schemas.openxmlformats.org/officeDocument/2006/relationships/slide" Target="/ppt/slides/slide6.xml" Id="Rca3ef1907428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b3733559e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67214911f46b4" /><Relationship Type="http://schemas.openxmlformats.org/officeDocument/2006/relationships/theme" Target="/ppt/slideMasters/theme/theme1.xml" Id="Rf4958c051aeb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67214911f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0c66162fa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78042e3fd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e3ac63ac444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57d4eae24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3f01eb3b6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662d587b6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FORSIKRING ARENDAL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FORSIKRING ARENDAL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FORSIKRING ARENDAL AS</a:t>
            </a:r>
          </a:p>
        </p:txBody>
      </p:sp>
    </p:spTree>
  </p:cSld>
  <p:clrMapOvr>
    <a:masterClrMapping xmlns:a="http://schemas.openxmlformats.org/drawingml/2006/main"/>
  </p:clrMapOvr>
</p:sld>
</file>