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ff488648f247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8b2726cdc641bc"/>
  </p:sldMasterIdLst>
  <p:sldIdLst>
    <p:sldId xmlns:r="http://schemas.openxmlformats.org/officeDocument/2006/relationships" id="256" r:id="Ref39ee15cd0a4595"/>
    <p:sldId xmlns:r="http://schemas.openxmlformats.org/officeDocument/2006/relationships" id="257" r:id="R52482e173fe74afb"/>
    <p:sldId xmlns:r="http://schemas.openxmlformats.org/officeDocument/2006/relationships" id="258" r:id="R841e328fd2624eea"/>
    <p:sldId xmlns:r="http://schemas.openxmlformats.org/officeDocument/2006/relationships" id="259" r:id="R953275c1ca094200"/>
    <p:sldId xmlns:r="http://schemas.openxmlformats.org/officeDocument/2006/relationships" id="260" r:id="Rc81c347cdc0f4f2a"/>
    <p:sldId xmlns:r="http://schemas.openxmlformats.org/officeDocument/2006/relationships" id="261" r:id="Rd9ed0f02297d4010"/>
    <p:sldId xmlns:r="http://schemas.openxmlformats.org/officeDocument/2006/relationships" id="262" r:id="Rdff627790dbc48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8b2726cdc641bc" /><Relationship Type="http://schemas.openxmlformats.org/officeDocument/2006/relationships/slide" Target="/ppt/slides/slide1.xml" Id="Ref39ee15cd0a4595" /><Relationship Type="http://schemas.openxmlformats.org/officeDocument/2006/relationships/slide" Target="/ppt/slides/slide2.xml" Id="R52482e173fe74afb" /><Relationship Type="http://schemas.openxmlformats.org/officeDocument/2006/relationships/slide" Target="/ppt/slides/slide3.xml" Id="R841e328fd2624eea" /><Relationship Type="http://schemas.openxmlformats.org/officeDocument/2006/relationships/slide" Target="/ppt/slides/slide4.xml" Id="R953275c1ca094200" /><Relationship Type="http://schemas.openxmlformats.org/officeDocument/2006/relationships/slide" Target="/ppt/slides/slide5.xml" Id="Rc81c347cdc0f4f2a" /><Relationship Type="http://schemas.openxmlformats.org/officeDocument/2006/relationships/slide" Target="/ppt/slides/slide6.xml" Id="Rd9ed0f02297d4010" /><Relationship Type="http://schemas.openxmlformats.org/officeDocument/2006/relationships/slide" Target="/ppt/slides/slide7.xml" Id="Rdff627790dbc48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e0fa28378545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9296dd82c420c" /><Relationship Type="http://schemas.openxmlformats.org/officeDocument/2006/relationships/theme" Target="/ppt/slideMasters/theme/theme1.xml" Id="R09174f81411748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69296dd82c42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56f985304444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237e6c684749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f859d283d44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026c0b3f44c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cb1697cd34f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efafeca15140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ada16533aa47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STEINODDEN 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STEINODDEN 3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18 588 552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22 421 052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TOLLEFSEN ÅSHILD HETLAND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Eigerøyveien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4373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917 487 421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