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8feb2e39e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642a096e34dbf"/>
  </p:sldMasterIdLst>
  <p:sldIdLst>
    <p:sldId xmlns:r="http://schemas.openxmlformats.org/officeDocument/2006/relationships" id="256" r:id="R5e0b248d660c44e5"/>
    <p:sldId xmlns:r="http://schemas.openxmlformats.org/officeDocument/2006/relationships" id="257" r:id="R05467a1b110046c8"/>
    <p:sldId xmlns:r="http://schemas.openxmlformats.org/officeDocument/2006/relationships" id="258" r:id="Rfcf812f93d274881"/>
    <p:sldId xmlns:r="http://schemas.openxmlformats.org/officeDocument/2006/relationships" id="259" r:id="R96499c9780b34a3d"/>
    <p:sldId xmlns:r="http://schemas.openxmlformats.org/officeDocument/2006/relationships" id="260" r:id="R33b9c6a95a7b4893"/>
    <p:sldId xmlns:r="http://schemas.openxmlformats.org/officeDocument/2006/relationships" id="261" r:id="Rff74cc2d77b4434f"/>
    <p:sldId xmlns:r="http://schemas.openxmlformats.org/officeDocument/2006/relationships" id="262" r:id="Rd03c6f7f987a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642a096e34dbf" /><Relationship Type="http://schemas.openxmlformats.org/officeDocument/2006/relationships/slide" Target="/ppt/slides/slide1.xml" Id="R5e0b248d660c44e5" /><Relationship Type="http://schemas.openxmlformats.org/officeDocument/2006/relationships/slide" Target="/ppt/slides/slide2.xml" Id="R05467a1b110046c8" /><Relationship Type="http://schemas.openxmlformats.org/officeDocument/2006/relationships/slide" Target="/ppt/slides/slide3.xml" Id="Rfcf812f93d274881" /><Relationship Type="http://schemas.openxmlformats.org/officeDocument/2006/relationships/slide" Target="/ppt/slides/slide4.xml" Id="R96499c9780b34a3d" /><Relationship Type="http://schemas.openxmlformats.org/officeDocument/2006/relationships/slide" Target="/ppt/slides/slide5.xml" Id="R33b9c6a95a7b4893" /><Relationship Type="http://schemas.openxmlformats.org/officeDocument/2006/relationships/slide" Target="/ppt/slides/slide6.xml" Id="Rff74cc2d77b4434f" /><Relationship Type="http://schemas.openxmlformats.org/officeDocument/2006/relationships/slide" Target="/ppt/slides/slide7.xml" Id="Rd03c6f7f987a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396d48638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d54cd897948c5" /><Relationship Type="http://schemas.openxmlformats.org/officeDocument/2006/relationships/theme" Target="/ppt/slideMasters/theme/theme1.xml" Id="R6dc3bf22980c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d54cd8979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6216088d3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f2c31f5947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8229a861e4c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fb9b5096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e882ca1c943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07200512e47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ecb2e598a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