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e4a10ecec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ce6be5fcb4c68"/>
  </p:sldMasterIdLst>
  <p:sldIdLst>
    <p:sldId xmlns:r="http://schemas.openxmlformats.org/officeDocument/2006/relationships" id="256" r:id="R5dc7edbabfbc4fbe"/>
    <p:sldId xmlns:r="http://schemas.openxmlformats.org/officeDocument/2006/relationships" id="257" r:id="Rb04e3bd2c61041bd"/>
    <p:sldId xmlns:r="http://schemas.openxmlformats.org/officeDocument/2006/relationships" id="258" r:id="Rd0532e8386d14064"/>
    <p:sldId xmlns:r="http://schemas.openxmlformats.org/officeDocument/2006/relationships" id="259" r:id="R6dbd50f1e5a6486f"/>
    <p:sldId xmlns:r="http://schemas.openxmlformats.org/officeDocument/2006/relationships" id="260" r:id="R20bf15574f974215"/>
    <p:sldId xmlns:r="http://schemas.openxmlformats.org/officeDocument/2006/relationships" id="261" r:id="Rcce0269b20c44ea5"/>
    <p:sldId xmlns:r="http://schemas.openxmlformats.org/officeDocument/2006/relationships" id="262" r:id="Rfcfdf0ae25fc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ce6be5fcb4c68" /><Relationship Type="http://schemas.openxmlformats.org/officeDocument/2006/relationships/slide" Target="/ppt/slides/slide1.xml" Id="R5dc7edbabfbc4fbe" /><Relationship Type="http://schemas.openxmlformats.org/officeDocument/2006/relationships/slide" Target="/ppt/slides/slide2.xml" Id="Rb04e3bd2c61041bd" /><Relationship Type="http://schemas.openxmlformats.org/officeDocument/2006/relationships/slide" Target="/ppt/slides/slide3.xml" Id="Rd0532e8386d14064" /><Relationship Type="http://schemas.openxmlformats.org/officeDocument/2006/relationships/slide" Target="/ppt/slides/slide4.xml" Id="R6dbd50f1e5a6486f" /><Relationship Type="http://schemas.openxmlformats.org/officeDocument/2006/relationships/slide" Target="/ppt/slides/slide5.xml" Id="R20bf15574f974215" /><Relationship Type="http://schemas.openxmlformats.org/officeDocument/2006/relationships/slide" Target="/ppt/slides/slide6.xml" Id="Rcce0269b20c44ea5" /><Relationship Type="http://schemas.openxmlformats.org/officeDocument/2006/relationships/slide" Target="/ppt/slides/slide7.xml" Id="Rfcfdf0ae25fc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b09701fb2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25b5da754e36" /><Relationship Type="http://schemas.openxmlformats.org/officeDocument/2006/relationships/theme" Target="/ppt/slideMasters/theme/theme1.xml" Id="R3c0aabf7b364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325b5da75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9f3b587e42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45e51de42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8374db74f4d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9958e7234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9be9e1ce1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03d9017d941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70d14fbe5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