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feb294b6c3e4e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90d473091a4368"/>
  </p:sldMasterIdLst>
  <p:sldIdLst>
    <p:sldId xmlns:r="http://schemas.openxmlformats.org/officeDocument/2006/relationships" id="256" r:id="Rdc0bbabff3ee4eb3"/>
    <p:sldId xmlns:r="http://schemas.openxmlformats.org/officeDocument/2006/relationships" id="257" r:id="Rd7eaa38b207c4964"/>
    <p:sldId xmlns:r="http://schemas.openxmlformats.org/officeDocument/2006/relationships" id="258" r:id="R12e1ead7654b45c2"/>
    <p:sldId xmlns:r="http://schemas.openxmlformats.org/officeDocument/2006/relationships" id="259" r:id="Rabf04bb74a35407a"/>
    <p:sldId xmlns:r="http://schemas.openxmlformats.org/officeDocument/2006/relationships" id="260" r:id="R82046e547f394884"/>
    <p:sldId xmlns:r="http://schemas.openxmlformats.org/officeDocument/2006/relationships" id="261" r:id="Rc4b6e72ff47c46c0"/>
    <p:sldId xmlns:r="http://schemas.openxmlformats.org/officeDocument/2006/relationships" id="262" r:id="R87eaa629baa14f4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90d473091a4368" /><Relationship Type="http://schemas.openxmlformats.org/officeDocument/2006/relationships/slide" Target="/ppt/slides/slide1.xml" Id="Rdc0bbabff3ee4eb3" /><Relationship Type="http://schemas.openxmlformats.org/officeDocument/2006/relationships/slide" Target="/ppt/slides/slide2.xml" Id="Rd7eaa38b207c4964" /><Relationship Type="http://schemas.openxmlformats.org/officeDocument/2006/relationships/slide" Target="/ppt/slides/slide3.xml" Id="R12e1ead7654b45c2" /><Relationship Type="http://schemas.openxmlformats.org/officeDocument/2006/relationships/slide" Target="/ppt/slides/slide4.xml" Id="Rabf04bb74a35407a" /><Relationship Type="http://schemas.openxmlformats.org/officeDocument/2006/relationships/slide" Target="/ppt/slides/slide5.xml" Id="R82046e547f394884" /><Relationship Type="http://schemas.openxmlformats.org/officeDocument/2006/relationships/slide" Target="/ppt/slides/slide6.xml" Id="Rc4b6e72ff47c46c0" /><Relationship Type="http://schemas.openxmlformats.org/officeDocument/2006/relationships/slide" Target="/ppt/slides/slide7.xml" Id="R87eaa629baa14f4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c47987c98641d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b45473a51d4068" /><Relationship Type="http://schemas.openxmlformats.org/officeDocument/2006/relationships/theme" Target="/ppt/slideMasters/theme/theme1.xml" Id="Rc7012875093a46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cb45473a51d406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8932b8839241a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b5e9b9e55b493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f7b474fac44e2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9d613477c34ae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9124bcc7f94e1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2786160ba6498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9097a3c02e42b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PER-ERIK BURUD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PER-ERIK BURUD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PER-ERIK BURUD AS ble etablert [år] og holder til i Billingstad.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PER-ERIK BURUD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PER-ERIK BURUD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PER-ERIK BURUD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15 748 693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15 545 929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16 445 954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87 261 160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107 721 384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PER-ERIK BURUD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BETTINA BURUD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JOAKIM BURUD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PER-ERIK BURUD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Cito Eiendom AS, Billingstadsletta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1396 Billingstad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917 151 237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PER-ERIK BURUD AS</a:t>
            </a:r>
          </a:p>
        </p:txBody>
      </p:sp>
    </p:spTree>
  </p:cSld>
  <p:clrMapOvr>
    <a:masterClrMapping xmlns:a="http://schemas.openxmlformats.org/drawingml/2006/main"/>
  </p:clrMapOvr>
</p:sld>
</file>