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be3c7d2f0d47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c8882cf4744c35"/>
  </p:sldMasterIdLst>
  <p:sldIdLst>
    <p:sldId xmlns:r="http://schemas.openxmlformats.org/officeDocument/2006/relationships" id="256" r:id="R8341d2fbac7a4619"/>
    <p:sldId xmlns:r="http://schemas.openxmlformats.org/officeDocument/2006/relationships" id="257" r:id="R3e6789ddc1724d29"/>
    <p:sldId xmlns:r="http://schemas.openxmlformats.org/officeDocument/2006/relationships" id="258" r:id="R1d39d016e247439c"/>
    <p:sldId xmlns:r="http://schemas.openxmlformats.org/officeDocument/2006/relationships" id="259" r:id="R8d57f0f305ae4c0c"/>
    <p:sldId xmlns:r="http://schemas.openxmlformats.org/officeDocument/2006/relationships" id="260" r:id="Rc8b44287b2ad4531"/>
    <p:sldId xmlns:r="http://schemas.openxmlformats.org/officeDocument/2006/relationships" id="261" r:id="Re5688c42eea94258"/>
    <p:sldId xmlns:r="http://schemas.openxmlformats.org/officeDocument/2006/relationships" id="262" r:id="Ra22e9bb0835f40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8882cf4744c35" /><Relationship Type="http://schemas.openxmlformats.org/officeDocument/2006/relationships/slide" Target="/ppt/slides/slide1.xml" Id="R8341d2fbac7a4619" /><Relationship Type="http://schemas.openxmlformats.org/officeDocument/2006/relationships/slide" Target="/ppt/slides/slide2.xml" Id="R3e6789ddc1724d29" /><Relationship Type="http://schemas.openxmlformats.org/officeDocument/2006/relationships/slide" Target="/ppt/slides/slide3.xml" Id="R1d39d016e247439c" /><Relationship Type="http://schemas.openxmlformats.org/officeDocument/2006/relationships/slide" Target="/ppt/slides/slide4.xml" Id="R8d57f0f305ae4c0c" /><Relationship Type="http://schemas.openxmlformats.org/officeDocument/2006/relationships/slide" Target="/ppt/slides/slide5.xml" Id="Rc8b44287b2ad4531" /><Relationship Type="http://schemas.openxmlformats.org/officeDocument/2006/relationships/slide" Target="/ppt/slides/slide6.xml" Id="Re5688c42eea94258" /><Relationship Type="http://schemas.openxmlformats.org/officeDocument/2006/relationships/slide" Target="/ppt/slides/slide7.xml" Id="Ra22e9bb0835f40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c29848a3c41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6fdfc8a294c50" /><Relationship Type="http://schemas.openxmlformats.org/officeDocument/2006/relationships/theme" Target="/ppt/slideMasters/theme/theme1.xml" Id="R2f7009d8507b47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6fdfc8a294c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0bec9b8c0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2082a64b642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0157054fe4e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396df3ee048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9faf450dc44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b7b512b5849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30094c9b144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DOVRE BYGG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DOVRE BYGG ENTREPRENØR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18 545 731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961 418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2 518 601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6 088 002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ANDERSEN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MORTEN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Gjølmeslivegen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post@dovrebygg.no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dovrebygg.no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DOVRE BYGG ENTREPRENØR AS</a:t>
            </a:r>
          </a:p>
        </p:txBody>
      </p:sp>
    </p:spTree>
  </p:cSld>
  <p:clrMapOvr>
    <a:masterClrMapping xmlns:a="http://schemas.openxmlformats.org/drawingml/2006/main"/>
  </p:clrMapOvr>
</p:sld>
</file>