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406f9f96b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25aba99af34445"/>
  </p:sldMasterIdLst>
  <p:sldIdLst>
    <p:sldId xmlns:r="http://schemas.openxmlformats.org/officeDocument/2006/relationships" id="256" r:id="Rb266425928d849e6"/>
    <p:sldId xmlns:r="http://schemas.openxmlformats.org/officeDocument/2006/relationships" id="257" r:id="R21630f62ff00426b"/>
    <p:sldId xmlns:r="http://schemas.openxmlformats.org/officeDocument/2006/relationships" id="258" r:id="Rcc3b0de06d344ab4"/>
    <p:sldId xmlns:r="http://schemas.openxmlformats.org/officeDocument/2006/relationships" id="259" r:id="Rb0142e1afb2645d7"/>
    <p:sldId xmlns:r="http://schemas.openxmlformats.org/officeDocument/2006/relationships" id="260" r:id="R09be1eede1494912"/>
    <p:sldId xmlns:r="http://schemas.openxmlformats.org/officeDocument/2006/relationships" id="261" r:id="R3e39255d1c984119"/>
    <p:sldId xmlns:r="http://schemas.openxmlformats.org/officeDocument/2006/relationships" id="262" r:id="R47149b1457da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5aba99af34445" /><Relationship Type="http://schemas.openxmlformats.org/officeDocument/2006/relationships/slide" Target="/ppt/slides/slide1.xml" Id="Rb266425928d849e6" /><Relationship Type="http://schemas.openxmlformats.org/officeDocument/2006/relationships/slide" Target="/ppt/slides/slide2.xml" Id="R21630f62ff00426b" /><Relationship Type="http://schemas.openxmlformats.org/officeDocument/2006/relationships/slide" Target="/ppt/slides/slide3.xml" Id="Rcc3b0de06d344ab4" /><Relationship Type="http://schemas.openxmlformats.org/officeDocument/2006/relationships/slide" Target="/ppt/slides/slide4.xml" Id="Rb0142e1afb2645d7" /><Relationship Type="http://schemas.openxmlformats.org/officeDocument/2006/relationships/slide" Target="/ppt/slides/slide5.xml" Id="R09be1eede1494912" /><Relationship Type="http://schemas.openxmlformats.org/officeDocument/2006/relationships/slide" Target="/ppt/slides/slide6.xml" Id="R3e39255d1c984119" /><Relationship Type="http://schemas.openxmlformats.org/officeDocument/2006/relationships/slide" Target="/ppt/slides/slide7.xml" Id="R47149b1457da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de8a8d886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2d114141a4cc4" /><Relationship Type="http://schemas.openxmlformats.org/officeDocument/2006/relationships/theme" Target="/ppt/slideMasters/theme/theme1.xml" Id="Rac774aebdd31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62d114141a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1af53a9f4a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99ef07c2843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9ef61b05f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d271195c4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4b15689c6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4839e9afa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26c3a75a5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GREPSTAD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GREPSTAD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6 598 178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9 011 611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GREPSTAD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Grepstad, Nystuveien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917 090 491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