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5189c79f5b40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82c92ae6114dd8"/>
  </p:sldMasterIdLst>
  <p:sldIdLst>
    <p:sldId xmlns:r="http://schemas.openxmlformats.org/officeDocument/2006/relationships" id="256" r:id="Rbf6966847a3e4a70"/>
    <p:sldId xmlns:r="http://schemas.openxmlformats.org/officeDocument/2006/relationships" id="257" r:id="R84e8ed42c6d04a09"/>
    <p:sldId xmlns:r="http://schemas.openxmlformats.org/officeDocument/2006/relationships" id="258" r:id="R791a516928794e5e"/>
    <p:sldId xmlns:r="http://schemas.openxmlformats.org/officeDocument/2006/relationships" id="259" r:id="Rba5d95d6fd1749a9"/>
    <p:sldId xmlns:r="http://schemas.openxmlformats.org/officeDocument/2006/relationships" id="260" r:id="Rafbf94f9afaf4cce"/>
    <p:sldId xmlns:r="http://schemas.openxmlformats.org/officeDocument/2006/relationships" id="261" r:id="R86b07fb1af5a4d73"/>
    <p:sldId xmlns:r="http://schemas.openxmlformats.org/officeDocument/2006/relationships" id="262" r:id="Raaa5cbac96e24b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2c92ae6114dd8" /><Relationship Type="http://schemas.openxmlformats.org/officeDocument/2006/relationships/slide" Target="/ppt/slides/slide1.xml" Id="Rbf6966847a3e4a70" /><Relationship Type="http://schemas.openxmlformats.org/officeDocument/2006/relationships/slide" Target="/ppt/slides/slide2.xml" Id="R84e8ed42c6d04a09" /><Relationship Type="http://schemas.openxmlformats.org/officeDocument/2006/relationships/slide" Target="/ppt/slides/slide3.xml" Id="R791a516928794e5e" /><Relationship Type="http://schemas.openxmlformats.org/officeDocument/2006/relationships/slide" Target="/ppt/slides/slide4.xml" Id="Rba5d95d6fd1749a9" /><Relationship Type="http://schemas.openxmlformats.org/officeDocument/2006/relationships/slide" Target="/ppt/slides/slide5.xml" Id="Rafbf94f9afaf4cce" /><Relationship Type="http://schemas.openxmlformats.org/officeDocument/2006/relationships/slide" Target="/ppt/slides/slide6.xml" Id="R86b07fb1af5a4d73" /><Relationship Type="http://schemas.openxmlformats.org/officeDocument/2006/relationships/slide" Target="/ppt/slides/slide7.xml" Id="Raaa5cbac96e24b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371f5947df4f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bd8d87a214ded" /><Relationship Type="http://schemas.openxmlformats.org/officeDocument/2006/relationships/theme" Target="/ppt/slideMasters/theme/theme1.xml" Id="R1b702c219d4048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8bd8d87a214d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bf077562a4a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3e0a176dc4d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10643af0b47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a50a9d8d649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e2c802d1a4b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3feef467b4e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2eef1eb954a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JABO MANAGEMENT &amp;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JABO MANAGEMENT &amp;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1 615 430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21 947 934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287 062 085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296 816 676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BODDERN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JEKBO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JABO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Elisenbergveien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916 981 007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